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67" r:id="rId5"/>
    <p:sldId id="264" r:id="rId6"/>
    <p:sldId id="266" r:id="rId7"/>
    <p:sldId id="265" r:id="rId8"/>
    <p:sldId id="258" r:id="rId9"/>
    <p:sldId id="268" r:id="rId10"/>
    <p:sldId id="269" r:id="rId11"/>
    <p:sldId id="271" r:id="rId12"/>
    <p:sldId id="270" r:id="rId13"/>
    <p:sldId id="275" r:id="rId14"/>
    <p:sldId id="272" r:id="rId15"/>
    <p:sldId id="273" r:id="rId16"/>
    <p:sldId id="259" r:id="rId17"/>
    <p:sldId id="276" r:id="rId18"/>
    <p:sldId id="261" r:id="rId19"/>
    <p:sldId id="263" r:id="rId20"/>
    <p:sldId id="262" r:id="rId21"/>
    <p:sldId id="277" r:id="rId2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6" autoAdjust="0"/>
    <p:restoredTop sz="81567" autoAdjust="0"/>
  </p:normalViewPr>
  <p:slideViewPr>
    <p:cSldViewPr snapToGrid="0">
      <p:cViewPr varScale="1">
        <p:scale>
          <a:sx n="93" d="100"/>
          <a:sy n="93" d="100"/>
        </p:scale>
        <p:origin x="19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4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32.svg"/><Relationship Id="rId4" Type="http://schemas.openxmlformats.org/officeDocument/2006/relationships/image" Target="../media/image28.svg"/><Relationship Id="rId9" Type="http://schemas.openxmlformats.org/officeDocument/2006/relationships/image" Target="../media/image31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32.svg"/><Relationship Id="rId4" Type="http://schemas.openxmlformats.org/officeDocument/2006/relationships/image" Target="../media/image28.svg"/><Relationship Id="rId9" Type="http://schemas.openxmlformats.org/officeDocument/2006/relationships/image" Target="../media/image3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264CAB-AB59-42C3-A6CB-B851CEA7D9BD}" type="doc">
      <dgm:prSet loTypeId="urn:microsoft.com/office/officeart/2005/8/layout/default" loCatId="list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676BF6C5-CAA3-44F1-8A06-6AF61229C4C5}">
      <dgm:prSet/>
      <dgm:spPr/>
      <dgm:t>
        <a:bodyPr/>
        <a:lstStyle/>
        <a:p>
          <a:r>
            <a:rPr lang="en-US"/>
            <a:t>Make sure you have a defined mentor (usually a teacher at your grade level or in your subject area)</a:t>
          </a:r>
        </a:p>
      </dgm:t>
    </dgm:pt>
    <dgm:pt modelId="{9127B0B3-8282-4752-B5F6-14EA53E6E208}" type="parTrans" cxnId="{73299BAE-CEE0-4B5D-8A51-8DD4ED38B08F}">
      <dgm:prSet/>
      <dgm:spPr/>
      <dgm:t>
        <a:bodyPr/>
        <a:lstStyle/>
        <a:p>
          <a:endParaRPr lang="en-US"/>
        </a:p>
      </dgm:t>
    </dgm:pt>
    <dgm:pt modelId="{58366565-2615-466C-995B-A2FD5B87325F}" type="sibTrans" cxnId="{73299BAE-CEE0-4B5D-8A51-8DD4ED38B08F}">
      <dgm:prSet/>
      <dgm:spPr/>
      <dgm:t>
        <a:bodyPr/>
        <a:lstStyle/>
        <a:p>
          <a:endParaRPr lang="en-US"/>
        </a:p>
      </dgm:t>
    </dgm:pt>
    <dgm:pt modelId="{9A409CCD-A772-48D9-BC6D-EEC210E3BC38}">
      <dgm:prSet/>
      <dgm:spPr/>
      <dgm:t>
        <a:bodyPr/>
        <a:lstStyle/>
        <a:p>
          <a:r>
            <a:rPr lang="en-US"/>
            <a:t>Make sure you are being supported by the mentor or other district staff</a:t>
          </a:r>
        </a:p>
      </dgm:t>
    </dgm:pt>
    <dgm:pt modelId="{24BC3F0C-B356-4879-B378-AB0440385675}" type="parTrans" cxnId="{17724205-414D-4580-B76B-6476D6D5FD6F}">
      <dgm:prSet/>
      <dgm:spPr/>
      <dgm:t>
        <a:bodyPr/>
        <a:lstStyle/>
        <a:p>
          <a:endParaRPr lang="en-US"/>
        </a:p>
      </dgm:t>
    </dgm:pt>
    <dgm:pt modelId="{E78D743D-33AC-4158-9DE5-8284DF83D8F1}" type="sibTrans" cxnId="{17724205-414D-4580-B76B-6476D6D5FD6F}">
      <dgm:prSet/>
      <dgm:spPr/>
      <dgm:t>
        <a:bodyPr/>
        <a:lstStyle/>
        <a:p>
          <a:endParaRPr lang="en-US"/>
        </a:p>
      </dgm:t>
    </dgm:pt>
    <dgm:pt modelId="{EA84DFDA-4D9A-40B5-9132-646E6562F130}">
      <dgm:prSet/>
      <dgm:spPr/>
      <dgm:t>
        <a:bodyPr/>
        <a:lstStyle/>
        <a:p>
          <a:r>
            <a:rPr lang="en-US"/>
            <a:t>Mentor formally evaluates (for University purposes) at least once during the year (preferably more).  </a:t>
          </a:r>
        </a:p>
      </dgm:t>
    </dgm:pt>
    <dgm:pt modelId="{A2414591-816F-4A78-B34F-A49D78CE1059}" type="parTrans" cxnId="{3368EAA9-585A-453A-A7F7-C99F787062D7}">
      <dgm:prSet/>
      <dgm:spPr/>
      <dgm:t>
        <a:bodyPr/>
        <a:lstStyle/>
        <a:p>
          <a:endParaRPr lang="en-US"/>
        </a:p>
      </dgm:t>
    </dgm:pt>
    <dgm:pt modelId="{21CEEC41-C704-42F8-9693-55300463AF2D}" type="sibTrans" cxnId="{3368EAA9-585A-453A-A7F7-C99F787062D7}">
      <dgm:prSet/>
      <dgm:spPr/>
      <dgm:t>
        <a:bodyPr/>
        <a:lstStyle/>
        <a:p>
          <a:endParaRPr lang="en-US"/>
        </a:p>
      </dgm:t>
    </dgm:pt>
    <dgm:pt modelId="{BC2DA56F-5632-4DE0-851E-E7A81187F203}">
      <dgm:prSet/>
      <dgm:spPr/>
      <dgm:t>
        <a:bodyPr/>
        <a:lstStyle/>
        <a:p>
          <a:r>
            <a:rPr lang="en-US"/>
            <a:t>School administrator is responsible for </a:t>
          </a:r>
          <a:r>
            <a:rPr lang="en-US" b="1"/>
            <a:t>district evaluations (employment)</a:t>
          </a:r>
          <a:endParaRPr lang="en-US"/>
        </a:p>
      </dgm:t>
    </dgm:pt>
    <dgm:pt modelId="{44719F91-FB6E-4A18-AC3B-57FF3FB32CD0}" type="parTrans" cxnId="{37C02ECE-C6F9-46AA-870F-ED03B19C6EF1}">
      <dgm:prSet/>
      <dgm:spPr/>
      <dgm:t>
        <a:bodyPr/>
        <a:lstStyle/>
        <a:p>
          <a:endParaRPr lang="en-US"/>
        </a:p>
      </dgm:t>
    </dgm:pt>
    <dgm:pt modelId="{C538CE55-BD0D-4AEA-8DCB-7F076E7B4C3F}" type="sibTrans" cxnId="{37C02ECE-C6F9-46AA-870F-ED03B19C6EF1}">
      <dgm:prSet/>
      <dgm:spPr/>
      <dgm:t>
        <a:bodyPr/>
        <a:lstStyle/>
        <a:p>
          <a:endParaRPr lang="en-US"/>
        </a:p>
      </dgm:t>
    </dgm:pt>
    <dgm:pt modelId="{DF32D01E-7A03-4782-A6E7-20D1EA0210F7}" type="pres">
      <dgm:prSet presAssocID="{D0264CAB-AB59-42C3-A6CB-B851CEA7D9BD}" presName="diagram" presStyleCnt="0">
        <dgm:presLayoutVars>
          <dgm:dir/>
          <dgm:resizeHandles val="exact"/>
        </dgm:presLayoutVars>
      </dgm:prSet>
      <dgm:spPr/>
    </dgm:pt>
    <dgm:pt modelId="{A36399C9-BCFB-45AB-912A-8E8D6324BF07}" type="pres">
      <dgm:prSet presAssocID="{676BF6C5-CAA3-44F1-8A06-6AF61229C4C5}" presName="node" presStyleLbl="node1" presStyleIdx="0" presStyleCnt="4">
        <dgm:presLayoutVars>
          <dgm:bulletEnabled val="1"/>
        </dgm:presLayoutVars>
      </dgm:prSet>
      <dgm:spPr/>
    </dgm:pt>
    <dgm:pt modelId="{9FD42DFE-AD68-4BCD-B56E-D615FF5F8986}" type="pres">
      <dgm:prSet presAssocID="{58366565-2615-466C-995B-A2FD5B87325F}" presName="sibTrans" presStyleCnt="0"/>
      <dgm:spPr/>
    </dgm:pt>
    <dgm:pt modelId="{3D8F37C6-E127-4813-B9A7-8501BFC11A5B}" type="pres">
      <dgm:prSet presAssocID="{9A409CCD-A772-48D9-BC6D-EEC210E3BC38}" presName="node" presStyleLbl="node1" presStyleIdx="1" presStyleCnt="4">
        <dgm:presLayoutVars>
          <dgm:bulletEnabled val="1"/>
        </dgm:presLayoutVars>
      </dgm:prSet>
      <dgm:spPr/>
    </dgm:pt>
    <dgm:pt modelId="{5FD45ACF-E99F-488D-A3A4-B0B2874C2B57}" type="pres">
      <dgm:prSet presAssocID="{E78D743D-33AC-4158-9DE5-8284DF83D8F1}" presName="sibTrans" presStyleCnt="0"/>
      <dgm:spPr/>
    </dgm:pt>
    <dgm:pt modelId="{1DA1F808-ECD6-4406-A8F9-D4D8FFA5F394}" type="pres">
      <dgm:prSet presAssocID="{EA84DFDA-4D9A-40B5-9132-646E6562F130}" presName="node" presStyleLbl="node1" presStyleIdx="2" presStyleCnt="4">
        <dgm:presLayoutVars>
          <dgm:bulletEnabled val="1"/>
        </dgm:presLayoutVars>
      </dgm:prSet>
      <dgm:spPr/>
    </dgm:pt>
    <dgm:pt modelId="{7F1422E8-94C5-40F7-99F1-294A806C451E}" type="pres">
      <dgm:prSet presAssocID="{21CEEC41-C704-42F8-9693-55300463AF2D}" presName="sibTrans" presStyleCnt="0"/>
      <dgm:spPr/>
    </dgm:pt>
    <dgm:pt modelId="{F94F3EA1-4B78-4077-A520-F33D127115F5}" type="pres">
      <dgm:prSet presAssocID="{BC2DA56F-5632-4DE0-851E-E7A81187F203}" presName="node" presStyleLbl="node1" presStyleIdx="3" presStyleCnt="4">
        <dgm:presLayoutVars>
          <dgm:bulletEnabled val="1"/>
        </dgm:presLayoutVars>
      </dgm:prSet>
      <dgm:spPr/>
    </dgm:pt>
  </dgm:ptLst>
  <dgm:cxnLst>
    <dgm:cxn modelId="{17724205-414D-4580-B76B-6476D6D5FD6F}" srcId="{D0264CAB-AB59-42C3-A6CB-B851CEA7D9BD}" destId="{9A409CCD-A772-48D9-BC6D-EEC210E3BC38}" srcOrd="1" destOrd="0" parTransId="{24BC3F0C-B356-4879-B378-AB0440385675}" sibTransId="{E78D743D-33AC-4158-9DE5-8284DF83D8F1}"/>
    <dgm:cxn modelId="{1FC90350-E47B-4DAC-9431-E39C52825CB4}" type="presOf" srcId="{D0264CAB-AB59-42C3-A6CB-B851CEA7D9BD}" destId="{DF32D01E-7A03-4782-A6E7-20D1EA0210F7}" srcOrd="0" destOrd="0" presId="urn:microsoft.com/office/officeart/2005/8/layout/default"/>
    <dgm:cxn modelId="{0A9AE494-8815-45E7-8FCC-26B2A5176ED7}" type="presOf" srcId="{BC2DA56F-5632-4DE0-851E-E7A81187F203}" destId="{F94F3EA1-4B78-4077-A520-F33D127115F5}" srcOrd="0" destOrd="0" presId="urn:microsoft.com/office/officeart/2005/8/layout/default"/>
    <dgm:cxn modelId="{3368EAA9-585A-453A-A7F7-C99F787062D7}" srcId="{D0264CAB-AB59-42C3-A6CB-B851CEA7D9BD}" destId="{EA84DFDA-4D9A-40B5-9132-646E6562F130}" srcOrd="2" destOrd="0" parTransId="{A2414591-816F-4A78-B34F-A49D78CE1059}" sibTransId="{21CEEC41-C704-42F8-9693-55300463AF2D}"/>
    <dgm:cxn modelId="{64D6FDAB-5C36-44A5-8118-2C4C2067DE68}" type="presOf" srcId="{EA84DFDA-4D9A-40B5-9132-646E6562F130}" destId="{1DA1F808-ECD6-4406-A8F9-D4D8FFA5F394}" srcOrd="0" destOrd="0" presId="urn:microsoft.com/office/officeart/2005/8/layout/default"/>
    <dgm:cxn modelId="{73299BAE-CEE0-4B5D-8A51-8DD4ED38B08F}" srcId="{D0264CAB-AB59-42C3-A6CB-B851CEA7D9BD}" destId="{676BF6C5-CAA3-44F1-8A06-6AF61229C4C5}" srcOrd="0" destOrd="0" parTransId="{9127B0B3-8282-4752-B5F6-14EA53E6E208}" sibTransId="{58366565-2615-466C-995B-A2FD5B87325F}"/>
    <dgm:cxn modelId="{D10B07B9-4173-4F61-954D-0895063127BC}" type="presOf" srcId="{9A409CCD-A772-48D9-BC6D-EEC210E3BC38}" destId="{3D8F37C6-E127-4813-B9A7-8501BFC11A5B}" srcOrd="0" destOrd="0" presId="urn:microsoft.com/office/officeart/2005/8/layout/default"/>
    <dgm:cxn modelId="{37C02ECE-C6F9-46AA-870F-ED03B19C6EF1}" srcId="{D0264CAB-AB59-42C3-A6CB-B851CEA7D9BD}" destId="{BC2DA56F-5632-4DE0-851E-E7A81187F203}" srcOrd="3" destOrd="0" parTransId="{44719F91-FB6E-4A18-AC3B-57FF3FB32CD0}" sibTransId="{C538CE55-BD0D-4AEA-8DCB-7F076E7B4C3F}"/>
    <dgm:cxn modelId="{ED9D46DA-8FA0-4BBB-BABB-635B3922CCF5}" type="presOf" srcId="{676BF6C5-CAA3-44F1-8A06-6AF61229C4C5}" destId="{A36399C9-BCFB-45AB-912A-8E8D6324BF07}" srcOrd="0" destOrd="0" presId="urn:microsoft.com/office/officeart/2005/8/layout/default"/>
    <dgm:cxn modelId="{BFBB74E0-D8AA-45EB-940E-58FC3B034101}" type="presParOf" srcId="{DF32D01E-7A03-4782-A6E7-20D1EA0210F7}" destId="{A36399C9-BCFB-45AB-912A-8E8D6324BF07}" srcOrd="0" destOrd="0" presId="urn:microsoft.com/office/officeart/2005/8/layout/default"/>
    <dgm:cxn modelId="{1E1E8037-0D78-469C-8AB8-D71EEC227100}" type="presParOf" srcId="{DF32D01E-7A03-4782-A6E7-20D1EA0210F7}" destId="{9FD42DFE-AD68-4BCD-B56E-D615FF5F8986}" srcOrd="1" destOrd="0" presId="urn:microsoft.com/office/officeart/2005/8/layout/default"/>
    <dgm:cxn modelId="{B0E3336A-6859-4A29-A049-43538B44475E}" type="presParOf" srcId="{DF32D01E-7A03-4782-A6E7-20D1EA0210F7}" destId="{3D8F37C6-E127-4813-B9A7-8501BFC11A5B}" srcOrd="2" destOrd="0" presId="urn:microsoft.com/office/officeart/2005/8/layout/default"/>
    <dgm:cxn modelId="{4219451E-0359-4447-B91A-FE1652EB20E0}" type="presParOf" srcId="{DF32D01E-7A03-4782-A6E7-20D1EA0210F7}" destId="{5FD45ACF-E99F-488D-A3A4-B0B2874C2B57}" srcOrd="3" destOrd="0" presId="urn:microsoft.com/office/officeart/2005/8/layout/default"/>
    <dgm:cxn modelId="{87B263DB-E93C-499B-935D-009AE6389BBF}" type="presParOf" srcId="{DF32D01E-7A03-4782-A6E7-20D1EA0210F7}" destId="{1DA1F808-ECD6-4406-A8F9-D4D8FFA5F394}" srcOrd="4" destOrd="0" presId="urn:microsoft.com/office/officeart/2005/8/layout/default"/>
    <dgm:cxn modelId="{391830F6-D580-45F4-8F35-2EFF0A91E5F7}" type="presParOf" srcId="{DF32D01E-7A03-4782-A6E7-20D1EA0210F7}" destId="{7F1422E8-94C5-40F7-99F1-294A806C451E}" srcOrd="5" destOrd="0" presId="urn:microsoft.com/office/officeart/2005/8/layout/default"/>
    <dgm:cxn modelId="{FAA91C1C-2E74-4F11-B3EE-050CE50F4010}" type="presParOf" srcId="{DF32D01E-7A03-4782-A6E7-20D1EA0210F7}" destId="{F94F3EA1-4B78-4077-A520-F33D127115F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47B5C6-8D14-4B52-9CCE-30CABB2C2D6E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A26734-A5A4-4F36-80DB-D655E4F2F982}">
      <dgm:prSet/>
      <dgm:spPr/>
      <dgm:t>
        <a:bodyPr/>
        <a:lstStyle/>
        <a:p>
          <a:r>
            <a:rPr lang="en-US" dirty="0"/>
            <a:t>Log all support activities on the "Intern Record Log (IRL)" as an ongoing log, do not delete a previous months' entries</a:t>
          </a:r>
        </a:p>
      </dgm:t>
    </dgm:pt>
    <dgm:pt modelId="{636C12E2-EE82-49AE-9967-B912D52DCB1A}" type="parTrans" cxnId="{A9860299-C0F5-45B0-B591-BBA6C8063121}">
      <dgm:prSet/>
      <dgm:spPr/>
      <dgm:t>
        <a:bodyPr/>
        <a:lstStyle/>
        <a:p>
          <a:endParaRPr lang="en-US"/>
        </a:p>
      </dgm:t>
    </dgm:pt>
    <dgm:pt modelId="{FFAEA30F-12E4-4782-ACD0-A4BBEE315B77}" type="sibTrans" cxnId="{A9860299-C0F5-45B0-B591-BBA6C8063121}">
      <dgm:prSet/>
      <dgm:spPr/>
      <dgm:t>
        <a:bodyPr/>
        <a:lstStyle/>
        <a:p>
          <a:endParaRPr lang="en-US"/>
        </a:p>
      </dgm:t>
    </dgm:pt>
    <dgm:pt modelId="{B83887E6-D9CE-43EF-A48C-0AEDD8ADC1DC}">
      <dgm:prSet/>
      <dgm:spPr/>
      <dgm:t>
        <a:bodyPr/>
        <a:lstStyle/>
        <a:p>
          <a:r>
            <a:rPr lang="en-US" dirty="0"/>
            <a:t>Submit the "Intern Record Log (IRL)" electronically to your Intern Faculty Supervisor (IFS) </a:t>
          </a:r>
        </a:p>
      </dgm:t>
    </dgm:pt>
    <dgm:pt modelId="{724E35B7-DB57-477A-A6D4-1E95A33F825F}" type="parTrans" cxnId="{0B233ACF-8CEC-4F33-BDE0-9FEDEC91069F}">
      <dgm:prSet/>
      <dgm:spPr/>
      <dgm:t>
        <a:bodyPr/>
        <a:lstStyle/>
        <a:p>
          <a:endParaRPr lang="en-US"/>
        </a:p>
      </dgm:t>
    </dgm:pt>
    <dgm:pt modelId="{9F586051-90D8-4959-BA18-FBFE962891B3}" type="sibTrans" cxnId="{0B233ACF-8CEC-4F33-BDE0-9FEDEC91069F}">
      <dgm:prSet/>
      <dgm:spPr/>
      <dgm:t>
        <a:bodyPr/>
        <a:lstStyle/>
        <a:p>
          <a:endParaRPr lang="en-US"/>
        </a:p>
      </dgm:t>
    </dgm:pt>
    <dgm:pt modelId="{C8CCB59E-5146-4D38-B76F-FB4E097F2A0D}">
      <dgm:prSet/>
      <dgm:spPr/>
      <dgm:t>
        <a:bodyPr/>
        <a:lstStyle/>
        <a:p>
          <a:r>
            <a:rPr lang="en-US"/>
            <a:t>Participates in two face to face visit per a month with IFS</a:t>
          </a:r>
        </a:p>
      </dgm:t>
    </dgm:pt>
    <dgm:pt modelId="{7438BD13-89AB-458A-985E-B4E7E9A0CED6}" type="parTrans" cxnId="{7C4CDA8C-CA8C-45FB-A7C7-7C13851D71FC}">
      <dgm:prSet/>
      <dgm:spPr/>
      <dgm:t>
        <a:bodyPr/>
        <a:lstStyle/>
        <a:p>
          <a:endParaRPr lang="en-US"/>
        </a:p>
      </dgm:t>
    </dgm:pt>
    <dgm:pt modelId="{6DF7C022-89DF-44A4-A524-8E7C8B7B8F3B}" type="sibTrans" cxnId="{7C4CDA8C-CA8C-45FB-A7C7-7C13851D71FC}">
      <dgm:prSet/>
      <dgm:spPr/>
      <dgm:t>
        <a:bodyPr/>
        <a:lstStyle/>
        <a:p>
          <a:endParaRPr lang="en-US"/>
        </a:p>
      </dgm:t>
    </dgm:pt>
    <dgm:pt modelId="{3619C6DF-4922-4D70-91B5-2086B997F40E}">
      <dgm:prSet/>
      <dgm:spPr/>
      <dgm:t>
        <a:bodyPr/>
        <a:lstStyle/>
        <a:p>
          <a:r>
            <a:rPr lang="en-US" dirty="0"/>
            <a:t>Communicate with your IFS regularly (weekly reflections completed in Tk20)</a:t>
          </a:r>
        </a:p>
      </dgm:t>
    </dgm:pt>
    <dgm:pt modelId="{3A3ECEDF-D381-41C6-AFAF-F7274BA7A67E}" type="parTrans" cxnId="{9571D6BD-D02D-44D9-B24D-FEDCBE23BBE4}">
      <dgm:prSet/>
      <dgm:spPr/>
      <dgm:t>
        <a:bodyPr/>
        <a:lstStyle/>
        <a:p>
          <a:endParaRPr lang="en-US"/>
        </a:p>
      </dgm:t>
    </dgm:pt>
    <dgm:pt modelId="{F089A410-0097-4449-99F6-77F062C52D3C}" type="sibTrans" cxnId="{9571D6BD-D02D-44D9-B24D-FEDCBE23BBE4}">
      <dgm:prSet/>
      <dgm:spPr/>
      <dgm:t>
        <a:bodyPr/>
        <a:lstStyle/>
        <a:p>
          <a:endParaRPr lang="en-US"/>
        </a:p>
      </dgm:t>
    </dgm:pt>
    <dgm:pt modelId="{359D3EC6-DEB4-4A84-A247-3243D8CBE65C}">
      <dgm:prSet/>
      <dgm:spPr/>
      <dgm:t>
        <a:bodyPr/>
        <a:lstStyle/>
        <a:p>
          <a:r>
            <a:rPr lang="en-US"/>
            <a:t>Provide lesson plans, communicate regularly via phone/email with IFS, and respond to all communication from the university or IFS in a thoughtful and timely manner</a:t>
          </a:r>
        </a:p>
      </dgm:t>
    </dgm:pt>
    <dgm:pt modelId="{BE5918D8-E1CE-4DB5-9147-088BCEF3110B}" type="parTrans" cxnId="{088EC804-A13F-48CE-A68F-97B620B0B863}">
      <dgm:prSet/>
      <dgm:spPr/>
      <dgm:t>
        <a:bodyPr/>
        <a:lstStyle/>
        <a:p>
          <a:endParaRPr lang="en-US"/>
        </a:p>
      </dgm:t>
    </dgm:pt>
    <dgm:pt modelId="{4CAD547E-73F8-4AEE-9458-7C27EB8112F6}" type="sibTrans" cxnId="{088EC804-A13F-48CE-A68F-97B620B0B863}">
      <dgm:prSet/>
      <dgm:spPr/>
      <dgm:t>
        <a:bodyPr/>
        <a:lstStyle/>
        <a:p>
          <a:endParaRPr lang="en-US"/>
        </a:p>
      </dgm:t>
    </dgm:pt>
    <dgm:pt modelId="{B83BF935-3FB4-4C24-8B0A-B4E92224DBA1}">
      <dgm:prSet/>
      <dgm:spPr/>
      <dgm:t>
        <a:bodyPr/>
        <a:lstStyle/>
        <a:p>
          <a:r>
            <a:rPr lang="en-US"/>
            <a:t>Make continuous progress in your Educational program (complete edTPA, testing, and courses in a timely manner) – all certification requirements must be complete 45 days from the end of the final seminar class</a:t>
          </a:r>
        </a:p>
      </dgm:t>
    </dgm:pt>
    <dgm:pt modelId="{32A3AA12-AFCB-4497-9D46-EA5CCBCD0F0D}" type="parTrans" cxnId="{A66E81FD-0649-4BCC-BF9E-87A479776B08}">
      <dgm:prSet/>
      <dgm:spPr/>
      <dgm:t>
        <a:bodyPr/>
        <a:lstStyle/>
        <a:p>
          <a:endParaRPr lang="en-US"/>
        </a:p>
      </dgm:t>
    </dgm:pt>
    <dgm:pt modelId="{94E69947-8441-4F39-971A-479E8D6D4A67}" type="sibTrans" cxnId="{A66E81FD-0649-4BCC-BF9E-87A479776B08}">
      <dgm:prSet/>
      <dgm:spPr/>
      <dgm:t>
        <a:bodyPr/>
        <a:lstStyle/>
        <a:p>
          <a:endParaRPr lang="en-US"/>
        </a:p>
      </dgm:t>
    </dgm:pt>
    <dgm:pt modelId="{7E784543-EAEA-4CC1-85CE-7A6A2D27C92D}" type="pres">
      <dgm:prSet presAssocID="{5447B5C6-8D14-4B52-9CCE-30CABB2C2D6E}" presName="diagram" presStyleCnt="0">
        <dgm:presLayoutVars>
          <dgm:dir/>
          <dgm:resizeHandles val="exact"/>
        </dgm:presLayoutVars>
      </dgm:prSet>
      <dgm:spPr/>
    </dgm:pt>
    <dgm:pt modelId="{24FA6195-A0A2-4548-B965-EE26209FCC40}" type="pres">
      <dgm:prSet presAssocID="{A6A26734-A5A4-4F36-80DB-D655E4F2F982}" presName="node" presStyleLbl="node1" presStyleIdx="0" presStyleCnt="6">
        <dgm:presLayoutVars>
          <dgm:bulletEnabled val="1"/>
        </dgm:presLayoutVars>
      </dgm:prSet>
      <dgm:spPr/>
    </dgm:pt>
    <dgm:pt modelId="{26ED5D56-2D04-4799-B8F8-AD458F5A5D60}" type="pres">
      <dgm:prSet presAssocID="{FFAEA30F-12E4-4782-ACD0-A4BBEE315B77}" presName="sibTrans" presStyleCnt="0"/>
      <dgm:spPr/>
    </dgm:pt>
    <dgm:pt modelId="{52520929-33E0-479F-A8AA-3DF4D05DAADF}" type="pres">
      <dgm:prSet presAssocID="{B83887E6-D9CE-43EF-A48C-0AEDD8ADC1DC}" presName="node" presStyleLbl="node1" presStyleIdx="1" presStyleCnt="6">
        <dgm:presLayoutVars>
          <dgm:bulletEnabled val="1"/>
        </dgm:presLayoutVars>
      </dgm:prSet>
      <dgm:spPr/>
    </dgm:pt>
    <dgm:pt modelId="{855FCA29-4B86-453B-8493-1A74A729B408}" type="pres">
      <dgm:prSet presAssocID="{9F586051-90D8-4959-BA18-FBFE962891B3}" presName="sibTrans" presStyleCnt="0"/>
      <dgm:spPr/>
    </dgm:pt>
    <dgm:pt modelId="{4B60E0B4-6452-4285-84DB-D05C3B677DB3}" type="pres">
      <dgm:prSet presAssocID="{C8CCB59E-5146-4D38-B76F-FB4E097F2A0D}" presName="node" presStyleLbl="node1" presStyleIdx="2" presStyleCnt="6">
        <dgm:presLayoutVars>
          <dgm:bulletEnabled val="1"/>
        </dgm:presLayoutVars>
      </dgm:prSet>
      <dgm:spPr/>
    </dgm:pt>
    <dgm:pt modelId="{DE54C5BE-B83F-46CF-915A-923D2785E5CD}" type="pres">
      <dgm:prSet presAssocID="{6DF7C022-89DF-44A4-A524-8E7C8B7B8F3B}" presName="sibTrans" presStyleCnt="0"/>
      <dgm:spPr/>
    </dgm:pt>
    <dgm:pt modelId="{29E8925A-6DFA-43B4-B651-AB2E8526586E}" type="pres">
      <dgm:prSet presAssocID="{3619C6DF-4922-4D70-91B5-2086B997F40E}" presName="node" presStyleLbl="node1" presStyleIdx="3" presStyleCnt="6">
        <dgm:presLayoutVars>
          <dgm:bulletEnabled val="1"/>
        </dgm:presLayoutVars>
      </dgm:prSet>
      <dgm:spPr/>
    </dgm:pt>
    <dgm:pt modelId="{3C93EF07-053F-487E-BEBA-69AFECF143CE}" type="pres">
      <dgm:prSet presAssocID="{F089A410-0097-4449-99F6-77F062C52D3C}" presName="sibTrans" presStyleCnt="0"/>
      <dgm:spPr/>
    </dgm:pt>
    <dgm:pt modelId="{66134F27-D113-4A88-8728-3619FEF9C686}" type="pres">
      <dgm:prSet presAssocID="{359D3EC6-DEB4-4A84-A247-3243D8CBE65C}" presName="node" presStyleLbl="node1" presStyleIdx="4" presStyleCnt="6">
        <dgm:presLayoutVars>
          <dgm:bulletEnabled val="1"/>
        </dgm:presLayoutVars>
      </dgm:prSet>
      <dgm:spPr/>
    </dgm:pt>
    <dgm:pt modelId="{CBFC64D7-E4FC-498D-97C8-12E50DA8D085}" type="pres">
      <dgm:prSet presAssocID="{4CAD547E-73F8-4AEE-9458-7C27EB8112F6}" presName="sibTrans" presStyleCnt="0"/>
      <dgm:spPr/>
    </dgm:pt>
    <dgm:pt modelId="{80ACE601-AD38-42D4-A58E-1613985D61A1}" type="pres">
      <dgm:prSet presAssocID="{B83BF935-3FB4-4C24-8B0A-B4E92224DBA1}" presName="node" presStyleLbl="node1" presStyleIdx="5" presStyleCnt="6">
        <dgm:presLayoutVars>
          <dgm:bulletEnabled val="1"/>
        </dgm:presLayoutVars>
      </dgm:prSet>
      <dgm:spPr/>
    </dgm:pt>
  </dgm:ptLst>
  <dgm:cxnLst>
    <dgm:cxn modelId="{088EC804-A13F-48CE-A68F-97B620B0B863}" srcId="{5447B5C6-8D14-4B52-9CCE-30CABB2C2D6E}" destId="{359D3EC6-DEB4-4A84-A247-3243D8CBE65C}" srcOrd="4" destOrd="0" parTransId="{BE5918D8-E1CE-4DB5-9147-088BCEF3110B}" sibTransId="{4CAD547E-73F8-4AEE-9458-7C27EB8112F6}"/>
    <dgm:cxn modelId="{D3554A24-47A7-4B45-8E6D-4A3F7F0787A7}" type="presOf" srcId="{C8CCB59E-5146-4D38-B76F-FB4E097F2A0D}" destId="{4B60E0B4-6452-4285-84DB-D05C3B677DB3}" srcOrd="0" destOrd="0" presId="urn:microsoft.com/office/officeart/2005/8/layout/default"/>
    <dgm:cxn modelId="{3FD66B38-FB7D-4903-B709-9A95D4D68108}" type="presOf" srcId="{A6A26734-A5A4-4F36-80DB-D655E4F2F982}" destId="{24FA6195-A0A2-4548-B965-EE26209FCC40}" srcOrd="0" destOrd="0" presId="urn:microsoft.com/office/officeart/2005/8/layout/default"/>
    <dgm:cxn modelId="{1FC3CA4B-602E-4113-9A14-3657D73E746D}" type="presOf" srcId="{5447B5C6-8D14-4B52-9CCE-30CABB2C2D6E}" destId="{7E784543-EAEA-4CC1-85CE-7A6A2D27C92D}" srcOrd="0" destOrd="0" presId="urn:microsoft.com/office/officeart/2005/8/layout/default"/>
    <dgm:cxn modelId="{7C4CDA8C-CA8C-45FB-A7C7-7C13851D71FC}" srcId="{5447B5C6-8D14-4B52-9CCE-30CABB2C2D6E}" destId="{C8CCB59E-5146-4D38-B76F-FB4E097F2A0D}" srcOrd="2" destOrd="0" parTransId="{7438BD13-89AB-458A-985E-B4E7E9A0CED6}" sibTransId="{6DF7C022-89DF-44A4-A524-8E7C8B7B8F3B}"/>
    <dgm:cxn modelId="{A9860299-C0F5-45B0-B591-BBA6C8063121}" srcId="{5447B5C6-8D14-4B52-9CCE-30CABB2C2D6E}" destId="{A6A26734-A5A4-4F36-80DB-D655E4F2F982}" srcOrd="0" destOrd="0" parTransId="{636C12E2-EE82-49AE-9967-B912D52DCB1A}" sibTransId="{FFAEA30F-12E4-4782-ACD0-A4BBEE315B77}"/>
    <dgm:cxn modelId="{B622A6A4-21C0-4ECD-A3DE-28AB487AE48E}" type="presOf" srcId="{B83887E6-D9CE-43EF-A48C-0AEDD8ADC1DC}" destId="{52520929-33E0-479F-A8AA-3DF4D05DAADF}" srcOrd="0" destOrd="0" presId="urn:microsoft.com/office/officeart/2005/8/layout/default"/>
    <dgm:cxn modelId="{9571D6BD-D02D-44D9-B24D-FEDCBE23BBE4}" srcId="{5447B5C6-8D14-4B52-9CCE-30CABB2C2D6E}" destId="{3619C6DF-4922-4D70-91B5-2086B997F40E}" srcOrd="3" destOrd="0" parTransId="{3A3ECEDF-D381-41C6-AFAF-F7274BA7A67E}" sibTransId="{F089A410-0097-4449-99F6-77F062C52D3C}"/>
    <dgm:cxn modelId="{96DB60BF-953F-4069-9FF8-71C201B2BD62}" type="presOf" srcId="{359D3EC6-DEB4-4A84-A247-3243D8CBE65C}" destId="{66134F27-D113-4A88-8728-3619FEF9C686}" srcOrd="0" destOrd="0" presId="urn:microsoft.com/office/officeart/2005/8/layout/default"/>
    <dgm:cxn modelId="{3CD143BF-E7F5-418F-A114-2E078C3B5866}" type="presOf" srcId="{3619C6DF-4922-4D70-91B5-2086B997F40E}" destId="{29E8925A-6DFA-43B4-B651-AB2E8526586E}" srcOrd="0" destOrd="0" presId="urn:microsoft.com/office/officeart/2005/8/layout/default"/>
    <dgm:cxn modelId="{0B233ACF-8CEC-4F33-BDE0-9FEDEC91069F}" srcId="{5447B5C6-8D14-4B52-9CCE-30CABB2C2D6E}" destId="{B83887E6-D9CE-43EF-A48C-0AEDD8ADC1DC}" srcOrd="1" destOrd="0" parTransId="{724E35B7-DB57-477A-A6D4-1E95A33F825F}" sibTransId="{9F586051-90D8-4959-BA18-FBFE962891B3}"/>
    <dgm:cxn modelId="{8C6146EC-8ABB-43FB-B251-FC9DB540C510}" type="presOf" srcId="{B83BF935-3FB4-4C24-8B0A-B4E92224DBA1}" destId="{80ACE601-AD38-42D4-A58E-1613985D61A1}" srcOrd="0" destOrd="0" presId="urn:microsoft.com/office/officeart/2005/8/layout/default"/>
    <dgm:cxn modelId="{A66E81FD-0649-4BCC-BF9E-87A479776B08}" srcId="{5447B5C6-8D14-4B52-9CCE-30CABB2C2D6E}" destId="{B83BF935-3FB4-4C24-8B0A-B4E92224DBA1}" srcOrd="5" destOrd="0" parTransId="{32A3AA12-AFCB-4497-9D46-EA5CCBCD0F0D}" sibTransId="{94E69947-8441-4F39-971A-479E8D6D4A67}"/>
    <dgm:cxn modelId="{B30E1A0D-8894-444E-A783-B3EBB2DD611A}" type="presParOf" srcId="{7E784543-EAEA-4CC1-85CE-7A6A2D27C92D}" destId="{24FA6195-A0A2-4548-B965-EE26209FCC40}" srcOrd="0" destOrd="0" presId="urn:microsoft.com/office/officeart/2005/8/layout/default"/>
    <dgm:cxn modelId="{A7E7DFEF-B03E-4F3E-B775-1098D18789C8}" type="presParOf" srcId="{7E784543-EAEA-4CC1-85CE-7A6A2D27C92D}" destId="{26ED5D56-2D04-4799-B8F8-AD458F5A5D60}" srcOrd="1" destOrd="0" presId="urn:microsoft.com/office/officeart/2005/8/layout/default"/>
    <dgm:cxn modelId="{1E72FE09-E568-4396-9DF3-34AA78D7F919}" type="presParOf" srcId="{7E784543-EAEA-4CC1-85CE-7A6A2D27C92D}" destId="{52520929-33E0-479F-A8AA-3DF4D05DAADF}" srcOrd="2" destOrd="0" presId="urn:microsoft.com/office/officeart/2005/8/layout/default"/>
    <dgm:cxn modelId="{3B607E73-896B-4736-9866-4C661E7509FC}" type="presParOf" srcId="{7E784543-EAEA-4CC1-85CE-7A6A2D27C92D}" destId="{855FCA29-4B86-453B-8493-1A74A729B408}" srcOrd="3" destOrd="0" presId="urn:microsoft.com/office/officeart/2005/8/layout/default"/>
    <dgm:cxn modelId="{87E8B6DD-F5C1-44E4-B537-EA3774DAFB3A}" type="presParOf" srcId="{7E784543-EAEA-4CC1-85CE-7A6A2D27C92D}" destId="{4B60E0B4-6452-4285-84DB-D05C3B677DB3}" srcOrd="4" destOrd="0" presId="urn:microsoft.com/office/officeart/2005/8/layout/default"/>
    <dgm:cxn modelId="{0849848D-85FD-43C3-9B80-3F0E96F8C22D}" type="presParOf" srcId="{7E784543-EAEA-4CC1-85CE-7A6A2D27C92D}" destId="{DE54C5BE-B83F-46CF-915A-923D2785E5CD}" srcOrd="5" destOrd="0" presId="urn:microsoft.com/office/officeart/2005/8/layout/default"/>
    <dgm:cxn modelId="{6F805325-08D3-446D-BAAF-C23E74E671B4}" type="presParOf" srcId="{7E784543-EAEA-4CC1-85CE-7A6A2D27C92D}" destId="{29E8925A-6DFA-43B4-B651-AB2E8526586E}" srcOrd="6" destOrd="0" presId="urn:microsoft.com/office/officeart/2005/8/layout/default"/>
    <dgm:cxn modelId="{77DB094F-F271-4AC6-8897-623B0E144418}" type="presParOf" srcId="{7E784543-EAEA-4CC1-85CE-7A6A2D27C92D}" destId="{3C93EF07-053F-487E-BEBA-69AFECF143CE}" srcOrd="7" destOrd="0" presId="urn:microsoft.com/office/officeart/2005/8/layout/default"/>
    <dgm:cxn modelId="{1AF12B6F-1173-48EE-8F9A-E0CA962D3E03}" type="presParOf" srcId="{7E784543-EAEA-4CC1-85CE-7A6A2D27C92D}" destId="{66134F27-D113-4A88-8728-3619FEF9C686}" srcOrd="8" destOrd="0" presId="urn:microsoft.com/office/officeart/2005/8/layout/default"/>
    <dgm:cxn modelId="{C6B076C5-31BE-4BB7-B22A-FEE32AF18C7E}" type="presParOf" srcId="{7E784543-EAEA-4CC1-85CE-7A6A2D27C92D}" destId="{CBFC64D7-E4FC-498D-97C8-12E50DA8D085}" srcOrd="9" destOrd="0" presId="urn:microsoft.com/office/officeart/2005/8/layout/default"/>
    <dgm:cxn modelId="{4E5C0B34-0418-47E0-891F-3C514AD6C19D}" type="presParOf" srcId="{7E784543-EAEA-4CC1-85CE-7A6A2D27C92D}" destId="{80ACE601-AD38-42D4-A58E-1613985D61A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46C058-C632-48F6-8DC3-F8EEB6FB00E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0982AA5-DC7F-4C90-BDA7-3E027BA7B554}">
      <dgm:prSet/>
      <dgm:spPr/>
      <dgm:t>
        <a:bodyPr/>
        <a:lstStyle/>
        <a:p>
          <a:r>
            <a:rPr lang="en-US" dirty="0"/>
            <a:t>Submit the Intern Record Log (IRL) (by 5</a:t>
          </a:r>
          <a:r>
            <a:rPr lang="en-US" baseline="30000" dirty="0"/>
            <a:t>th</a:t>
          </a:r>
          <a:r>
            <a:rPr lang="en-US" dirty="0"/>
            <a:t> of month) to your IFS</a:t>
          </a:r>
        </a:p>
      </dgm:t>
    </dgm:pt>
    <dgm:pt modelId="{71D00778-68B8-40DD-A9D9-70E5AA6369DE}" type="parTrans" cxnId="{6BF7F44B-9446-4259-80D3-104B675C7D56}">
      <dgm:prSet/>
      <dgm:spPr/>
      <dgm:t>
        <a:bodyPr/>
        <a:lstStyle/>
        <a:p>
          <a:endParaRPr lang="en-US"/>
        </a:p>
      </dgm:t>
    </dgm:pt>
    <dgm:pt modelId="{7EDC09E1-F498-4273-8A25-739728169EF0}" type="sibTrans" cxnId="{6BF7F44B-9446-4259-80D3-104B675C7D56}">
      <dgm:prSet/>
      <dgm:spPr/>
      <dgm:t>
        <a:bodyPr/>
        <a:lstStyle/>
        <a:p>
          <a:endParaRPr lang="en-US"/>
        </a:p>
      </dgm:t>
    </dgm:pt>
    <dgm:pt modelId="{115360D6-AE25-486E-88B0-A6A8ED3016F7}">
      <dgm:prSet/>
      <dgm:spPr/>
      <dgm:t>
        <a:bodyPr/>
        <a:lstStyle/>
        <a:p>
          <a:r>
            <a:rPr lang="en-US"/>
            <a:t>Make sure you document all required hours</a:t>
          </a:r>
        </a:p>
      </dgm:t>
    </dgm:pt>
    <dgm:pt modelId="{5D5898BF-0CAB-4359-80D3-E04DC639F740}" type="parTrans" cxnId="{E0ABA9AE-3FC2-4D30-9EC8-ACB7F50A640C}">
      <dgm:prSet/>
      <dgm:spPr/>
      <dgm:t>
        <a:bodyPr/>
        <a:lstStyle/>
        <a:p>
          <a:endParaRPr lang="en-US"/>
        </a:p>
      </dgm:t>
    </dgm:pt>
    <dgm:pt modelId="{F6943E5E-983C-4C20-A2E2-723567D15CF0}" type="sibTrans" cxnId="{E0ABA9AE-3FC2-4D30-9EC8-ACB7F50A640C}">
      <dgm:prSet/>
      <dgm:spPr/>
      <dgm:t>
        <a:bodyPr/>
        <a:lstStyle/>
        <a:p>
          <a:endParaRPr lang="en-US"/>
        </a:p>
      </dgm:t>
    </dgm:pt>
    <dgm:pt modelId="{437F66D8-AC5D-468D-978E-1E5544A8AD6A}" type="pres">
      <dgm:prSet presAssocID="{3846C058-C632-48F6-8DC3-F8EEB6FB00E5}" presName="root" presStyleCnt="0">
        <dgm:presLayoutVars>
          <dgm:dir/>
          <dgm:resizeHandles val="exact"/>
        </dgm:presLayoutVars>
      </dgm:prSet>
      <dgm:spPr/>
    </dgm:pt>
    <dgm:pt modelId="{CA7C6CF2-1B39-400E-A9DE-CC09504FFA0B}" type="pres">
      <dgm:prSet presAssocID="{A0982AA5-DC7F-4C90-BDA7-3E027BA7B554}" presName="compNode" presStyleCnt="0"/>
      <dgm:spPr/>
    </dgm:pt>
    <dgm:pt modelId="{FFC4DA8F-6865-4BEC-AD78-8E3851B6F26E}" type="pres">
      <dgm:prSet presAssocID="{A0982AA5-DC7F-4C90-BDA7-3E027BA7B554}" presName="bgRect" presStyleLbl="bgShp" presStyleIdx="0" presStyleCnt="2"/>
      <dgm:spPr/>
    </dgm:pt>
    <dgm:pt modelId="{99806685-5D35-4856-A544-5AE034A7C96E}" type="pres">
      <dgm:prSet presAssocID="{A0982AA5-DC7F-4C90-BDA7-3E027BA7B55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67854245-0ACD-490F-B26F-5CD595861A16}" type="pres">
      <dgm:prSet presAssocID="{A0982AA5-DC7F-4C90-BDA7-3E027BA7B554}" presName="spaceRect" presStyleCnt="0"/>
      <dgm:spPr/>
    </dgm:pt>
    <dgm:pt modelId="{A471DD11-3564-4144-9375-284104F749C8}" type="pres">
      <dgm:prSet presAssocID="{A0982AA5-DC7F-4C90-BDA7-3E027BA7B554}" presName="parTx" presStyleLbl="revTx" presStyleIdx="0" presStyleCnt="2">
        <dgm:presLayoutVars>
          <dgm:chMax val="0"/>
          <dgm:chPref val="0"/>
        </dgm:presLayoutVars>
      </dgm:prSet>
      <dgm:spPr/>
    </dgm:pt>
    <dgm:pt modelId="{A5A87F64-7AA0-4DBC-AB54-0D08F0F5A264}" type="pres">
      <dgm:prSet presAssocID="{7EDC09E1-F498-4273-8A25-739728169EF0}" presName="sibTrans" presStyleCnt="0"/>
      <dgm:spPr/>
    </dgm:pt>
    <dgm:pt modelId="{55AB0126-DB60-4570-A1A3-8C9350BA20BD}" type="pres">
      <dgm:prSet presAssocID="{115360D6-AE25-486E-88B0-A6A8ED3016F7}" presName="compNode" presStyleCnt="0"/>
      <dgm:spPr/>
    </dgm:pt>
    <dgm:pt modelId="{9E914507-964E-45EB-A3FF-E0F18802C918}" type="pres">
      <dgm:prSet presAssocID="{115360D6-AE25-486E-88B0-A6A8ED3016F7}" presName="bgRect" presStyleLbl="bgShp" presStyleIdx="1" presStyleCnt="2"/>
      <dgm:spPr/>
    </dgm:pt>
    <dgm:pt modelId="{F4AC4BEB-1B75-425A-A519-5916D6D27C21}" type="pres">
      <dgm:prSet presAssocID="{115360D6-AE25-486E-88B0-A6A8ED3016F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589A9AB2-FEEB-4908-A980-4AB214575800}" type="pres">
      <dgm:prSet presAssocID="{115360D6-AE25-486E-88B0-A6A8ED3016F7}" presName="spaceRect" presStyleCnt="0"/>
      <dgm:spPr/>
    </dgm:pt>
    <dgm:pt modelId="{983095EC-A5F8-44A5-84AF-02A9DCF2EB9E}" type="pres">
      <dgm:prSet presAssocID="{115360D6-AE25-486E-88B0-A6A8ED3016F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F17F7545-74C5-4C2B-8D4E-4DBCF8F904CF}" type="presOf" srcId="{115360D6-AE25-486E-88B0-A6A8ED3016F7}" destId="{983095EC-A5F8-44A5-84AF-02A9DCF2EB9E}" srcOrd="0" destOrd="0" presId="urn:microsoft.com/office/officeart/2018/2/layout/IconVerticalSolidList"/>
    <dgm:cxn modelId="{6BF7F44B-9446-4259-80D3-104B675C7D56}" srcId="{3846C058-C632-48F6-8DC3-F8EEB6FB00E5}" destId="{A0982AA5-DC7F-4C90-BDA7-3E027BA7B554}" srcOrd="0" destOrd="0" parTransId="{71D00778-68B8-40DD-A9D9-70E5AA6369DE}" sibTransId="{7EDC09E1-F498-4273-8A25-739728169EF0}"/>
    <dgm:cxn modelId="{3600C24E-CD12-4614-AC59-CE6EB10FBCB0}" type="presOf" srcId="{A0982AA5-DC7F-4C90-BDA7-3E027BA7B554}" destId="{A471DD11-3564-4144-9375-284104F749C8}" srcOrd="0" destOrd="0" presId="urn:microsoft.com/office/officeart/2018/2/layout/IconVerticalSolidList"/>
    <dgm:cxn modelId="{67AB5656-5159-43E3-B067-871DA3E59BAF}" type="presOf" srcId="{3846C058-C632-48F6-8DC3-F8EEB6FB00E5}" destId="{437F66D8-AC5D-468D-978E-1E5544A8AD6A}" srcOrd="0" destOrd="0" presId="urn:microsoft.com/office/officeart/2018/2/layout/IconVerticalSolidList"/>
    <dgm:cxn modelId="{E0ABA9AE-3FC2-4D30-9EC8-ACB7F50A640C}" srcId="{3846C058-C632-48F6-8DC3-F8EEB6FB00E5}" destId="{115360D6-AE25-486E-88B0-A6A8ED3016F7}" srcOrd="1" destOrd="0" parTransId="{5D5898BF-0CAB-4359-80D3-E04DC639F740}" sibTransId="{F6943E5E-983C-4C20-A2E2-723567D15CF0}"/>
    <dgm:cxn modelId="{DF04EA29-C7D7-45E5-A548-9E03DFF5C695}" type="presParOf" srcId="{437F66D8-AC5D-468D-978E-1E5544A8AD6A}" destId="{CA7C6CF2-1B39-400E-A9DE-CC09504FFA0B}" srcOrd="0" destOrd="0" presId="urn:microsoft.com/office/officeart/2018/2/layout/IconVerticalSolidList"/>
    <dgm:cxn modelId="{01136DF1-2FED-4453-9CEE-CADC07269043}" type="presParOf" srcId="{CA7C6CF2-1B39-400E-A9DE-CC09504FFA0B}" destId="{FFC4DA8F-6865-4BEC-AD78-8E3851B6F26E}" srcOrd="0" destOrd="0" presId="urn:microsoft.com/office/officeart/2018/2/layout/IconVerticalSolidList"/>
    <dgm:cxn modelId="{6B7C9873-7A1F-46C3-87B1-2DF5071D15E9}" type="presParOf" srcId="{CA7C6CF2-1B39-400E-A9DE-CC09504FFA0B}" destId="{99806685-5D35-4856-A544-5AE034A7C96E}" srcOrd="1" destOrd="0" presId="urn:microsoft.com/office/officeart/2018/2/layout/IconVerticalSolidList"/>
    <dgm:cxn modelId="{E7858C6B-3E23-4BB0-BE06-36D5C26D4401}" type="presParOf" srcId="{CA7C6CF2-1B39-400E-A9DE-CC09504FFA0B}" destId="{67854245-0ACD-490F-B26F-5CD595861A16}" srcOrd="2" destOrd="0" presId="urn:microsoft.com/office/officeart/2018/2/layout/IconVerticalSolidList"/>
    <dgm:cxn modelId="{84AE7733-A1FF-4FAD-9B20-94190B7C3969}" type="presParOf" srcId="{CA7C6CF2-1B39-400E-A9DE-CC09504FFA0B}" destId="{A471DD11-3564-4144-9375-284104F749C8}" srcOrd="3" destOrd="0" presId="urn:microsoft.com/office/officeart/2018/2/layout/IconVerticalSolidList"/>
    <dgm:cxn modelId="{57A4CAB9-0C00-47B5-BA91-ED29FCFB6653}" type="presParOf" srcId="{437F66D8-AC5D-468D-978E-1E5544A8AD6A}" destId="{A5A87F64-7AA0-4DBC-AB54-0D08F0F5A264}" srcOrd="1" destOrd="0" presId="urn:microsoft.com/office/officeart/2018/2/layout/IconVerticalSolidList"/>
    <dgm:cxn modelId="{B7F69230-3E17-4FB4-8D05-C40F5FD5C59F}" type="presParOf" srcId="{437F66D8-AC5D-468D-978E-1E5544A8AD6A}" destId="{55AB0126-DB60-4570-A1A3-8C9350BA20BD}" srcOrd="2" destOrd="0" presId="urn:microsoft.com/office/officeart/2018/2/layout/IconVerticalSolidList"/>
    <dgm:cxn modelId="{496AE4B5-667A-4162-BF70-DCED97CB3564}" type="presParOf" srcId="{55AB0126-DB60-4570-A1A3-8C9350BA20BD}" destId="{9E914507-964E-45EB-A3FF-E0F18802C918}" srcOrd="0" destOrd="0" presId="urn:microsoft.com/office/officeart/2018/2/layout/IconVerticalSolidList"/>
    <dgm:cxn modelId="{2ADBA622-0443-4201-B07D-3DA19D8D6EFE}" type="presParOf" srcId="{55AB0126-DB60-4570-A1A3-8C9350BA20BD}" destId="{F4AC4BEB-1B75-425A-A519-5916D6D27C21}" srcOrd="1" destOrd="0" presId="urn:microsoft.com/office/officeart/2018/2/layout/IconVerticalSolidList"/>
    <dgm:cxn modelId="{84DCD391-8EB2-49D5-A40A-69072A4AF273}" type="presParOf" srcId="{55AB0126-DB60-4570-A1A3-8C9350BA20BD}" destId="{589A9AB2-FEEB-4908-A980-4AB214575800}" srcOrd="2" destOrd="0" presId="urn:microsoft.com/office/officeart/2018/2/layout/IconVerticalSolidList"/>
    <dgm:cxn modelId="{8EBB3CE5-261D-474E-923E-072F05D18BFB}" type="presParOf" srcId="{55AB0126-DB60-4570-A1A3-8C9350BA20BD}" destId="{983095EC-A5F8-44A5-84AF-02A9DCF2EB9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EC8F7A-4227-427F-9869-AAE9D4CDEC24}" type="doc">
      <dgm:prSet loTypeId="urn:microsoft.com/office/officeart/2018/2/layout/IconCircle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272FCBA-5175-4429-83CF-C8BBC1981C0C}">
      <dgm:prSet/>
      <dgm:spPr/>
      <dgm:t>
        <a:bodyPr/>
        <a:lstStyle/>
        <a:p>
          <a:r>
            <a:rPr lang="en-US"/>
            <a:t>Walks you through edTPA</a:t>
          </a:r>
        </a:p>
      </dgm:t>
    </dgm:pt>
    <dgm:pt modelId="{FD37DC9D-8DFE-4496-BCCE-ACA6C45BF033}" type="parTrans" cxnId="{8B6FA3AA-3481-4B47-9EF8-CD554EDF515D}">
      <dgm:prSet/>
      <dgm:spPr/>
      <dgm:t>
        <a:bodyPr/>
        <a:lstStyle/>
        <a:p>
          <a:endParaRPr lang="en-US"/>
        </a:p>
      </dgm:t>
    </dgm:pt>
    <dgm:pt modelId="{44051DDB-5123-4DCF-8F07-6503719E2D6F}" type="sibTrans" cxnId="{8B6FA3AA-3481-4B47-9EF8-CD554EDF515D}">
      <dgm:prSet/>
      <dgm:spPr/>
      <dgm:t>
        <a:bodyPr/>
        <a:lstStyle/>
        <a:p>
          <a:endParaRPr lang="en-US"/>
        </a:p>
      </dgm:t>
    </dgm:pt>
    <dgm:pt modelId="{F50C5FA4-358C-420A-B5F4-49D42557E342}">
      <dgm:prSet/>
      <dgm:spPr/>
      <dgm:t>
        <a:bodyPr/>
        <a:lstStyle/>
        <a:p>
          <a:r>
            <a:rPr lang="en-US"/>
            <a:t>Remember: do all of the work (on time)</a:t>
          </a:r>
        </a:p>
      </dgm:t>
    </dgm:pt>
    <dgm:pt modelId="{0975B9E0-FC7C-4265-83DE-54746F41AB2E}" type="parTrans" cxnId="{B16CDAEF-6B4F-4C35-B6B4-50513C02F993}">
      <dgm:prSet/>
      <dgm:spPr/>
      <dgm:t>
        <a:bodyPr/>
        <a:lstStyle/>
        <a:p>
          <a:endParaRPr lang="en-US"/>
        </a:p>
      </dgm:t>
    </dgm:pt>
    <dgm:pt modelId="{D5D9E51C-EF8E-4A00-945F-9F2CB2CD32D6}" type="sibTrans" cxnId="{B16CDAEF-6B4F-4C35-B6B4-50513C02F993}">
      <dgm:prSet/>
      <dgm:spPr/>
      <dgm:t>
        <a:bodyPr/>
        <a:lstStyle/>
        <a:p>
          <a:endParaRPr lang="en-US"/>
        </a:p>
      </dgm:t>
    </dgm:pt>
    <dgm:pt modelId="{6C93362B-1B31-4907-A5B3-56B8C60FA828}">
      <dgm:prSet/>
      <dgm:spPr/>
      <dgm:t>
        <a:bodyPr/>
        <a:lstStyle/>
        <a:p>
          <a:r>
            <a:rPr lang="en-US"/>
            <a:t>Provide substantive posts</a:t>
          </a:r>
        </a:p>
      </dgm:t>
    </dgm:pt>
    <dgm:pt modelId="{45EBA813-FD94-442F-9CA8-4D57884B2865}" type="parTrans" cxnId="{9FA6A8AF-7640-4D99-B2C7-D0CDE3F7FEA4}">
      <dgm:prSet/>
      <dgm:spPr/>
      <dgm:t>
        <a:bodyPr/>
        <a:lstStyle/>
        <a:p>
          <a:endParaRPr lang="en-US"/>
        </a:p>
      </dgm:t>
    </dgm:pt>
    <dgm:pt modelId="{43DBFA5E-A3A1-4CCC-85E3-40F9ED9B409A}" type="sibTrans" cxnId="{9FA6A8AF-7640-4D99-B2C7-D0CDE3F7FEA4}">
      <dgm:prSet/>
      <dgm:spPr/>
      <dgm:t>
        <a:bodyPr/>
        <a:lstStyle/>
        <a:p>
          <a:endParaRPr lang="en-US"/>
        </a:p>
      </dgm:t>
    </dgm:pt>
    <dgm:pt modelId="{1C408416-817B-4135-AE86-92518AC0EDB1}">
      <dgm:prSet/>
      <dgm:spPr/>
      <dgm:t>
        <a:bodyPr/>
        <a:lstStyle/>
        <a:p>
          <a:r>
            <a:rPr lang="en-US"/>
            <a:t>Do your posts early in the week </a:t>
          </a:r>
        </a:p>
      </dgm:t>
    </dgm:pt>
    <dgm:pt modelId="{E91CECC1-0144-41E1-9525-D5EED70F4152}" type="parTrans" cxnId="{9900DD15-43A5-4B87-B833-983DD549E725}">
      <dgm:prSet/>
      <dgm:spPr/>
      <dgm:t>
        <a:bodyPr/>
        <a:lstStyle/>
        <a:p>
          <a:endParaRPr lang="en-US"/>
        </a:p>
      </dgm:t>
    </dgm:pt>
    <dgm:pt modelId="{7E6C4573-B8B9-4CEB-B5CC-366026390A67}" type="sibTrans" cxnId="{9900DD15-43A5-4B87-B833-983DD549E725}">
      <dgm:prSet/>
      <dgm:spPr/>
      <dgm:t>
        <a:bodyPr/>
        <a:lstStyle/>
        <a:p>
          <a:endParaRPr lang="en-US"/>
        </a:p>
      </dgm:t>
    </dgm:pt>
    <dgm:pt modelId="{CCF8C3B6-D722-4FF3-A6BD-F6339381FA2D}">
      <dgm:prSet/>
      <dgm:spPr/>
      <dgm:t>
        <a:bodyPr/>
        <a:lstStyle/>
        <a:p>
          <a:r>
            <a:rPr lang="en-US"/>
            <a:t>Send a screenshot of the grade report to the seminar instructor before the last week of class (50 points possible) </a:t>
          </a:r>
        </a:p>
      </dgm:t>
    </dgm:pt>
    <dgm:pt modelId="{8F05B6CC-3093-4C94-8AFC-F8E42911F105}" type="parTrans" cxnId="{88A28110-34EA-4412-A889-A5DEF643A76A}">
      <dgm:prSet/>
      <dgm:spPr/>
      <dgm:t>
        <a:bodyPr/>
        <a:lstStyle/>
        <a:p>
          <a:endParaRPr lang="en-US"/>
        </a:p>
      </dgm:t>
    </dgm:pt>
    <dgm:pt modelId="{9CD02926-B603-487C-BCB4-650134D4756F}" type="sibTrans" cxnId="{88A28110-34EA-4412-A889-A5DEF643A76A}">
      <dgm:prSet/>
      <dgm:spPr/>
      <dgm:t>
        <a:bodyPr/>
        <a:lstStyle/>
        <a:p>
          <a:endParaRPr lang="en-US"/>
        </a:p>
      </dgm:t>
    </dgm:pt>
    <dgm:pt modelId="{FCD29C52-D4F1-4335-9E20-C2F6045A20D3}">
      <dgm:prSet/>
      <dgm:spPr/>
      <dgm:t>
        <a:bodyPr/>
        <a:lstStyle/>
        <a:p>
          <a:r>
            <a:rPr lang="en-US"/>
            <a:t>DO NOT FORGET TO SEND THE SEMINAR INSTRUCTOR THE SCREENSHOT</a:t>
          </a:r>
        </a:p>
      </dgm:t>
    </dgm:pt>
    <dgm:pt modelId="{A6A94CA0-5582-4EBD-A090-5E7B243121C7}" type="parTrans" cxnId="{CB4EB759-BC20-4169-A5C7-1C73F6F249EE}">
      <dgm:prSet/>
      <dgm:spPr/>
      <dgm:t>
        <a:bodyPr/>
        <a:lstStyle/>
        <a:p>
          <a:endParaRPr lang="en-US"/>
        </a:p>
      </dgm:t>
    </dgm:pt>
    <dgm:pt modelId="{C2329AAD-7216-454D-B791-4B30953D671D}" type="sibTrans" cxnId="{CB4EB759-BC20-4169-A5C7-1C73F6F249EE}">
      <dgm:prSet/>
      <dgm:spPr/>
      <dgm:t>
        <a:bodyPr/>
        <a:lstStyle/>
        <a:p>
          <a:endParaRPr lang="en-US"/>
        </a:p>
      </dgm:t>
    </dgm:pt>
    <dgm:pt modelId="{B93D0BD1-1658-4357-89B0-B4F7047F1FB9}" type="pres">
      <dgm:prSet presAssocID="{1CEC8F7A-4227-427F-9869-AAE9D4CDEC24}" presName="root" presStyleCnt="0">
        <dgm:presLayoutVars>
          <dgm:dir/>
          <dgm:resizeHandles val="exact"/>
        </dgm:presLayoutVars>
      </dgm:prSet>
      <dgm:spPr/>
    </dgm:pt>
    <dgm:pt modelId="{C274130C-4B09-4085-BAA0-94680B6D40DF}" type="pres">
      <dgm:prSet presAssocID="{1CEC8F7A-4227-427F-9869-AAE9D4CDEC24}" presName="container" presStyleCnt="0">
        <dgm:presLayoutVars>
          <dgm:dir/>
          <dgm:resizeHandles val="exact"/>
        </dgm:presLayoutVars>
      </dgm:prSet>
      <dgm:spPr/>
    </dgm:pt>
    <dgm:pt modelId="{5CD72CCF-D5C2-4D2F-8DB2-AB68214BE860}" type="pres">
      <dgm:prSet presAssocID="{A272FCBA-5175-4429-83CF-C8BBC1981C0C}" presName="compNode" presStyleCnt="0"/>
      <dgm:spPr/>
    </dgm:pt>
    <dgm:pt modelId="{11659792-8494-4225-96E1-1AF24E18D34A}" type="pres">
      <dgm:prSet presAssocID="{A272FCBA-5175-4429-83CF-C8BBC1981C0C}" presName="iconBgRect" presStyleLbl="bgShp" presStyleIdx="0" presStyleCnt="6"/>
      <dgm:spPr/>
    </dgm:pt>
    <dgm:pt modelId="{5C62E4DB-456C-4801-B89F-076A254A8A0D}" type="pres">
      <dgm:prSet presAssocID="{A272FCBA-5175-4429-83CF-C8BBC1981C0C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lk"/>
        </a:ext>
      </dgm:extLst>
    </dgm:pt>
    <dgm:pt modelId="{1317C806-9B49-44AE-BCD9-CFE68287E9CC}" type="pres">
      <dgm:prSet presAssocID="{A272FCBA-5175-4429-83CF-C8BBC1981C0C}" presName="spaceRect" presStyleCnt="0"/>
      <dgm:spPr/>
    </dgm:pt>
    <dgm:pt modelId="{D2F19D9F-71B8-45E0-B3B9-5945BC7C5E92}" type="pres">
      <dgm:prSet presAssocID="{A272FCBA-5175-4429-83CF-C8BBC1981C0C}" presName="textRect" presStyleLbl="revTx" presStyleIdx="0" presStyleCnt="6">
        <dgm:presLayoutVars>
          <dgm:chMax val="1"/>
          <dgm:chPref val="1"/>
        </dgm:presLayoutVars>
      </dgm:prSet>
      <dgm:spPr/>
    </dgm:pt>
    <dgm:pt modelId="{610E20B3-F6CA-4483-80AF-EB745AD96277}" type="pres">
      <dgm:prSet presAssocID="{44051DDB-5123-4DCF-8F07-6503719E2D6F}" presName="sibTrans" presStyleLbl="sibTrans2D1" presStyleIdx="0" presStyleCnt="0"/>
      <dgm:spPr/>
    </dgm:pt>
    <dgm:pt modelId="{878E50C7-559B-494C-AEA3-C2F5F5F44197}" type="pres">
      <dgm:prSet presAssocID="{F50C5FA4-358C-420A-B5F4-49D42557E342}" presName="compNode" presStyleCnt="0"/>
      <dgm:spPr/>
    </dgm:pt>
    <dgm:pt modelId="{C59BCCB0-8102-4D67-9F26-1E55E1461D85}" type="pres">
      <dgm:prSet presAssocID="{F50C5FA4-358C-420A-B5F4-49D42557E342}" presName="iconBgRect" presStyleLbl="bgShp" presStyleIdx="1" presStyleCnt="6"/>
      <dgm:spPr/>
    </dgm:pt>
    <dgm:pt modelId="{C039484C-8F88-46E3-A8B4-76492F3E667C}" type="pres">
      <dgm:prSet presAssocID="{F50C5FA4-358C-420A-B5F4-49D42557E342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iefcase"/>
        </a:ext>
      </dgm:extLst>
    </dgm:pt>
    <dgm:pt modelId="{0F182874-03A8-405B-8FE6-3830DD6911FD}" type="pres">
      <dgm:prSet presAssocID="{F50C5FA4-358C-420A-B5F4-49D42557E342}" presName="spaceRect" presStyleCnt="0"/>
      <dgm:spPr/>
    </dgm:pt>
    <dgm:pt modelId="{876BB7BC-363F-41AD-8E48-9CF9B129A13D}" type="pres">
      <dgm:prSet presAssocID="{F50C5FA4-358C-420A-B5F4-49D42557E342}" presName="textRect" presStyleLbl="revTx" presStyleIdx="1" presStyleCnt="6">
        <dgm:presLayoutVars>
          <dgm:chMax val="1"/>
          <dgm:chPref val="1"/>
        </dgm:presLayoutVars>
      </dgm:prSet>
      <dgm:spPr/>
    </dgm:pt>
    <dgm:pt modelId="{D340380F-7516-409F-887B-03E3F40EF928}" type="pres">
      <dgm:prSet presAssocID="{D5D9E51C-EF8E-4A00-945F-9F2CB2CD32D6}" presName="sibTrans" presStyleLbl="sibTrans2D1" presStyleIdx="0" presStyleCnt="0"/>
      <dgm:spPr/>
    </dgm:pt>
    <dgm:pt modelId="{560D5E76-83C0-4316-8580-27B97B84EBE6}" type="pres">
      <dgm:prSet presAssocID="{6C93362B-1B31-4907-A5B3-56B8C60FA828}" presName="compNode" presStyleCnt="0"/>
      <dgm:spPr/>
    </dgm:pt>
    <dgm:pt modelId="{F49FAE0E-C57E-4417-A3EA-2B1559AD6071}" type="pres">
      <dgm:prSet presAssocID="{6C93362B-1B31-4907-A5B3-56B8C60FA828}" presName="iconBgRect" presStyleLbl="bgShp" presStyleIdx="2" presStyleCnt="6"/>
      <dgm:spPr/>
    </dgm:pt>
    <dgm:pt modelId="{33772025-9646-4D07-9735-B16CD9FA6CCF}" type="pres">
      <dgm:prSet presAssocID="{6C93362B-1B31-4907-A5B3-56B8C60FA828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953B187-AA0F-49F3-B717-9CCD13536B06}" type="pres">
      <dgm:prSet presAssocID="{6C93362B-1B31-4907-A5B3-56B8C60FA828}" presName="spaceRect" presStyleCnt="0"/>
      <dgm:spPr/>
    </dgm:pt>
    <dgm:pt modelId="{421050E6-3213-4BC8-937A-9BD6AD14531A}" type="pres">
      <dgm:prSet presAssocID="{6C93362B-1B31-4907-A5B3-56B8C60FA828}" presName="textRect" presStyleLbl="revTx" presStyleIdx="2" presStyleCnt="6">
        <dgm:presLayoutVars>
          <dgm:chMax val="1"/>
          <dgm:chPref val="1"/>
        </dgm:presLayoutVars>
      </dgm:prSet>
      <dgm:spPr/>
    </dgm:pt>
    <dgm:pt modelId="{46BD2875-C9E9-42B8-8B07-9792973C4878}" type="pres">
      <dgm:prSet presAssocID="{43DBFA5E-A3A1-4CCC-85E3-40F9ED9B409A}" presName="sibTrans" presStyleLbl="sibTrans2D1" presStyleIdx="0" presStyleCnt="0"/>
      <dgm:spPr/>
    </dgm:pt>
    <dgm:pt modelId="{7F5A2855-095D-4A33-BFB3-6E58894F3935}" type="pres">
      <dgm:prSet presAssocID="{1C408416-817B-4135-AE86-92518AC0EDB1}" presName="compNode" presStyleCnt="0"/>
      <dgm:spPr/>
    </dgm:pt>
    <dgm:pt modelId="{A87EC95C-B354-438A-BF76-D6EC62C5DE9B}" type="pres">
      <dgm:prSet presAssocID="{1C408416-817B-4135-AE86-92518AC0EDB1}" presName="iconBgRect" presStyleLbl="bgShp" presStyleIdx="3" presStyleCnt="6"/>
      <dgm:spPr/>
    </dgm:pt>
    <dgm:pt modelId="{515B218D-8670-46A0-9699-94A9867BBDE0}" type="pres">
      <dgm:prSet presAssocID="{1C408416-817B-4135-AE86-92518AC0EDB1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049F7127-EF00-47AB-8599-62F2C542E04B}" type="pres">
      <dgm:prSet presAssocID="{1C408416-817B-4135-AE86-92518AC0EDB1}" presName="spaceRect" presStyleCnt="0"/>
      <dgm:spPr/>
    </dgm:pt>
    <dgm:pt modelId="{61C6FEC6-14C6-4C10-87D6-CE009E386DEC}" type="pres">
      <dgm:prSet presAssocID="{1C408416-817B-4135-AE86-92518AC0EDB1}" presName="textRect" presStyleLbl="revTx" presStyleIdx="3" presStyleCnt="6">
        <dgm:presLayoutVars>
          <dgm:chMax val="1"/>
          <dgm:chPref val="1"/>
        </dgm:presLayoutVars>
      </dgm:prSet>
      <dgm:spPr/>
    </dgm:pt>
    <dgm:pt modelId="{A2984FB5-B11F-4C30-95E3-162A7B733EEB}" type="pres">
      <dgm:prSet presAssocID="{7E6C4573-B8B9-4CEB-B5CC-366026390A67}" presName="sibTrans" presStyleLbl="sibTrans2D1" presStyleIdx="0" presStyleCnt="0"/>
      <dgm:spPr/>
    </dgm:pt>
    <dgm:pt modelId="{FD6178ED-43BA-4EB8-B899-2DD47DECD2D9}" type="pres">
      <dgm:prSet presAssocID="{CCF8C3B6-D722-4FF3-A6BD-F6339381FA2D}" presName="compNode" presStyleCnt="0"/>
      <dgm:spPr/>
    </dgm:pt>
    <dgm:pt modelId="{B1E9425D-9DE3-4F13-B4DC-9449C1F7C6B4}" type="pres">
      <dgm:prSet presAssocID="{CCF8C3B6-D722-4FF3-A6BD-F6339381FA2D}" presName="iconBgRect" presStyleLbl="bgShp" presStyleIdx="4" presStyleCnt="6"/>
      <dgm:spPr/>
    </dgm:pt>
    <dgm:pt modelId="{CE04B98A-C079-4915-A153-4690833BB44B}" type="pres">
      <dgm:prSet presAssocID="{CCF8C3B6-D722-4FF3-A6BD-F6339381FA2D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32233161-D447-4CEC-8183-AECE6E1FD38B}" type="pres">
      <dgm:prSet presAssocID="{CCF8C3B6-D722-4FF3-A6BD-F6339381FA2D}" presName="spaceRect" presStyleCnt="0"/>
      <dgm:spPr/>
    </dgm:pt>
    <dgm:pt modelId="{CE9B91EF-B835-453E-9485-70E53FF3B351}" type="pres">
      <dgm:prSet presAssocID="{CCF8C3B6-D722-4FF3-A6BD-F6339381FA2D}" presName="textRect" presStyleLbl="revTx" presStyleIdx="4" presStyleCnt="6">
        <dgm:presLayoutVars>
          <dgm:chMax val="1"/>
          <dgm:chPref val="1"/>
        </dgm:presLayoutVars>
      </dgm:prSet>
      <dgm:spPr/>
    </dgm:pt>
    <dgm:pt modelId="{7330BD5B-58CF-4193-9179-6072BA95BE4B}" type="pres">
      <dgm:prSet presAssocID="{9CD02926-B603-487C-BCB4-650134D4756F}" presName="sibTrans" presStyleLbl="sibTrans2D1" presStyleIdx="0" presStyleCnt="0"/>
      <dgm:spPr/>
    </dgm:pt>
    <dgm:pt modelId="{71C6B2D8-F0DD-4CAA-A71F-55DC9F065479}" type="pres">
      <dgm:prSet presAssocID="{FCD29C52-D4F1-4335-9E20-C2F6045A20D3}" presName="compNode" presStyleCnt="0"/>
      <dgm:spPr/>
    </dgm:pt>
    <dgm:pt modelId="{586916EA-3A19-401D-9368-1811AC24418F}" type="pres">
      <dgm:prSet presAssocID="{FCD29C52-D4F1-4335-9E20-C2F6045A20D3}" presName="iconBgRect" presStyleLbl="bgShp" presStyleIdx="5" presStyleCnt="6"/>
      <dgm:spPr/>
    </dgm:pt>
    <dgm:pt modelId="{3239B17B-129B-4285-8728-1799F3817C67}" type="pres">
      <dgm:prSet presAssocID="{FCD29C52-D4F1-4335-9E20-C2F6045A20D3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219A6BF2-08B2-4E25-B4DB-8E7BC6C3F8A0}" type="pres">
      <dgm:prSet presAssocID="{FCD29C52-D4F1-4335-9E20-C2F6045A20D3}" presName="spaceRect" presStyleCnt="0"/>
      <dgm:spPr/>
    </dgm:pt>
    <dgm:pt modelId="{29E49749-04AC-485A-A605-FDC1A0BF9AC5}" type="pres">
      <dgm:prSet presAssocID="{FCD29C52-D4F1-4335-9E20-C2F6045A20D3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88A28110-34EA-4412-A889-A5DEF643A76A}" srcId="{1CEC8F7A-4227-427F-9869-AAE9D4CDEC24}" destId="{CCF8C3B6-D722-4FF3-A6BD-F6339381FA2D}" srcOrd="4" destOrd="0" parTransId="{8F05B6CC-3093-4C94-8AFC-F8E42911F105}" sibTransId="{9CD02926-B603-487C-BCB4-650134D4756F}"/>
    <dgm:cxn modelId="{9900DD15-43A5-4B87-B833-983DD549E725}" srcId="{1CEC8F7A-4227-427F-9869-AAE9D4CDEC24}" destId="{1C408416-817B-4135-AE86-92518AC0EDB1}" srcOrd="3" destOrd="0" parTransId="{E91CECC1-0144-41E1-9525-D5EED70F4152}" sibTransId="{7E6C4573-B8B9-4CEB-B5CC-366026390A67}"/>
    <dgm:cxn modelId="{62815421-5ED5-44C4-8F33-F2A2A4525C02}" type="presOf" srcId="{A272FCBA-5175-4429-83CF-C8BBC1981C0C}" destId="{D2F19D9F-71B8-45E0-B3B9-5945BC7C5E92}" srcOrd="0" destOrd="0" presId="urn:microsoft.com/office/officeart/2018/2/layout/IconCircleList"/>
    <dgm:cxn modelId="{D2952737-BF42-43D6-A1A7-B544205A1B4B}" type="presOf" srcId="{1C408416-817B-4135-AE86-92518AC0EDB1}" destId="{61C6FEC6-14C6-4C10-87D6-CE009E386DEC}" srcOrd="0" destOrd="0" presId="urn:microsoft.com/office/officeart/2018/2/layout/IconCircleList"/>
    <dgm:cxn modelId="{18583C5C-132E-4A73-A6F5-E0786C253F87}" type="presOf" srcId="{F50C5FA4-358C-420A-B5F4-49D42557E342}" destId="{876BB7BC-363F-41AD-8E48-9CF9B129A13D}" srcOrd="0" destOrd="0" presId="urn:microsoft.com/office/officeart/2018/2/layout/IconCircleList"/>
    <dgm:cxn modelId="{B659214C-0098-417B-9DEB-4E9FDF4C778E}" type="presOf" srcId="{1CEC8F7A-4227-427F-9869-AAE9D4CDEC24}" destId="{B93D0BD1-1658-4357-89B0-B4F7047F1FB9}" srcOrd="0" destOrd="0" presId="urn:microsoft.com/office/officeart/2018/2/layout/IconCircleList"/>
    <dgm:cxn modelId="{3CEB2951-7BB4-43C4-B3BE-14C419E02C4C}" type="presOf" srcId="{FCD29C52-D4F1-4335-9E20-C2F6045A20D3}" destId="{29E49749-04AC-485A-A605-FDC1A0BF9AC5}" srcOrd="0" destOrd="0" presId="urn:microsoft.com/office/officeart/2018/2/layout/IconCircleList"/>
    <dgm:cxn modelId="{CB4EB759-BC20-4169-A5C7-1C73F6F249EE}" srcId="{1CEC8F7A-4227-427F-9869-AAE9D4CDEC24}" destId="{FCD29C52-D4F1-4335-9E20-C2F6045A20D3}" srcOrd="5" destOrd="0" parTransId="{A6A94CA0-5582-4EBD-A090-5E7B243121C7}" sibTransId="{C2329AAD-7216-454D-B791-4B30953D671D}"/>
    <dgm:cxn modelId="{C20B5E86-1A5F-40FC-89F2-E1F5CA774B2B}" type="presOf" srcId="{7E6C4573-B8B9-4CEB-B5CC-366026390A67}" destId="{A2984FB5-B11F-4C30-95E3-162A7B733EEB}" srcOrd="0" destOrd="0" presId="urn:microsoft.com/office/officeart/2018/2/layout/IconCircleList"/>
    <dgm:cxn modelId="{B95C87A5-830E-49A0-8A4A-71A44476C717}" type="presOf" srcId="{43DBFA5E-A3A1-4CCC-85E3-40F9ED9B409A}" destId="{46BD2875-C9E9-42B8-8B07-9792973C4878}" srcOrd="0" destOrd="0" presId="urn:microsoft.com/office/officeart/2018/2/layout/IconCircleList"/>
    <dgm:cxn modelId="{DF2034AA-28AB-4A3E-BF98-D08BD3983517}" type="presOf" srcId="{6C93362B-1B31-4907-A5B3-56B8C60FA828}" destId="{421050E6-3213-4BC8-937A-9BD6AD14531A}" srcOrd="0" destOrd="0" presId="urn:microsoft.com/office/officeart/2018/2/layout/IconCircleList"/>
    <dgm:cxn modelId="{3413A3AA-FAFC-4A5F-B03A-1D7260F8E869}" type="presOf" srcId="{44051DDB-5123-4DCF-8F07-6503719E2D6F}" destId="{610E20B3-F6CA-4483-80AF-EB745AD96277}" srcOrd="0" destOrd="0" presId="urn:microsoft.com/office/officeart/2018/2/layout/IconCircleList"/>
    <dgm:cxn modelId="{8B6FA3AA-3481-4B47-9EF8-CD554EDF515D}" srcId="{1CEC8F7A-4227-427F-9869-AAE9D4CDEC24}" destId="{A272FCBA-5175-4429-83CF-C8BBC1981C0C}" srcOrd="0" destOrd="0" parTransId="{FD37DC9D-8DFE-4496-BCCE-ACA6C45BF033}" sibTransId="{44051DDB-5123-4DCF-8F07-6503719E2D6F}"/>
    <dgm:cxn modelId="{B7C274AC-7538-4881-B2D1-22A21461DF6A}" type="presOf" srcId="{D5D9E51C-EF8E-4A00-945F-9F2CB2CD32D6}" destId="{D340380F-7516-409F-887B-03E3F40EF928}" srcOrd="0" destOrd="0" presId="urn:microsoft.com/office/officeart/2018/2/layout/IconCircleList"/>
    <dgm:cxn modelId="{9FA6A8AF-7640-4D99-B2C7-D0CDE3F7FEA4}" srcId="{1CEC8F7A-4227-427F-9869-AAE9D4CDEC24}" destId="{6C93362B-1B31-4907-A5B3-56B8C60FA828}" srcOrd="2" destOrd="0" parTransId="{45EBA813-FD94-442F-9CA8-4D57884B2865}" sibTransId="{43DBFA5E-A3A1-4CCC-85E3-40F9ED9B409A}"/>
    <dgm:cxn modelId="{2C84AAD9-E28F-4588-9FA0-40F7FFF0B3E6}" type="presOf" srcId="{9CD02926-B603-487C-BCB4-650134D4756F}" destId="{7330BD5B-58CF-4193-9179-6072BA95BE4B}" srcOrd="0" destOrd="0" presId="urn:microsoft.com/office/officeart/2018/2/layout/IconCircleList"/>
    <dgm:cxn modelId="{B16CDAEF-6B4F-4C35-B6B4-50513C02F993}" srcId="{1CEC8F7A-4227-427F-9869-AAE9D4CDEC24}" destId="{F50C5FA4-358C-420A-B5F4-49D42557E342}" srcOrd="1" destOrd="0" parTransId="{0975B9E0-FC7C-4265-83DE-54746F41AB2E}" sibTransId="{D5D9E51C-EF8E-4A00-945F-9F2CB2CD32D6}"/>
    <dgm:cxn modelId="{863F27F4-49A0-4BC3-81FC-926733E28DD6}" type="presOf" srcId="{CCF8C3B6-D722-4FF3-A6BD-F6339381FA2D}" destId="{CE9B91EF-B835-453E-9485-70E53FF3B351}" srcOrd="0" destOrd="0" presId="urn:microsoft.com/office/officeart/2018/2/layout/IconCircleList"/>
    <dgm:cxn modelId="{D3544A19-0FBB-4390-9616-854A44C899E8}" type="presParOf" srcId="{B93D0BD1-1658-4357-89B0-B4F7047F1FB9}" destId="{C274130C-4B09-4085-BAA0-94680B6D40DF}" srcOrd="0" destOrd="0" presId="urn:microsoft.com/office/officeart/2018/2/layout/IconCircleList"/>
    <dgm:cxn modelId="{A7E5F0DD-7146-4495-8852-3CC3DABCE48D}" type="presParOf" srcId="{C274130C-4B09-4085-BAA0-94680B6D40DF}" destId="{5CD72CCF-D5C2-4D2F-8DB2-AB68214BE860}" srcOrd="0" destOrd="0" presId="urn:microsoft.com/office/officeart/2018/2/layout/IconCircleList"/>
    <dgm:cxn modelId="{378A79D4-F3B2-48D0-AB25-30787E08B64C}" type="presParOf" srcId="{5CD72CCF-D5C2-4D2F-8DB2-AB68214BE860}" destId="{11659792-8494-4225-96E1-1AF24E18D34A}" srcOrd="0" destOrd="0" presId="urn:microsoft.com/office/officeart/2018/2/layout/IconCircleList"/>
    <dgm:cxn modelId="{E7609781-44E9-4186-8B22-FFF66BC080FC}" type="presParOf" srcId="{5CD72CCF-D5C2-4D2F-8DB2-AB68214BE860}" destId="{5C62E4DB-456C-4801-B89F-076A254A8A0D}" srcOrd="1" destOrd="0" presId="urn:microsoft.com/office/officeart/2018/2/layout/IconCircleList"/>
    <dgm:cxn modelId="{91FB8158-55DE-4B23-93DA-60888A2F6600}" type="presParOf" srcId="{5CD72CCF-D5C2-4D2F-8DB2-AB68214BE860}" destId="{1317C806-9B49-44AE-BCD9-CFE68287E9CC}" srcOrd="2" destOrd="0" presId="urn:microsoft.com/office/officeart/2018/2/layout/IconCircleList"/>
    <dgm:cxn modelId="{015A388D-18B4-4722-8496-D00EB3F7F555}" type="presParOf" srcId="{5CD72CCF-D5C2-4D2F-8DB2-AB68214BE860}" destId="{D2F19D9F-71B8-45E0-B3B9-5945BC7C5E92}" srcOrd="3" destOrd="0" presId="urn:microsoft.com/office/officeart/2018/2/layout/IconCircleList"/>
    <dgm:cxn modelId="{FC0C6C6C-B79A-43C3-82D5-180F3A1B5798}" type="presParOf" srcId="{C274130C-4B09-4085-BAA0-94680B6D40DF}" destId="{610E20B3-F6CA-4483-80AF-EB745AD96277}" srcOrd="1" destOrd="0" presId="urn:microsoft.com/office/officeart/2018/2/layout/IconCircleList"/>
    <dgm:cxn modelId="{81960F95-D44A-4C04-9E5F-0AAC45604BAC}" type="presParOf" srcId="{C274130C-4B09-4085-BAA0-94680B6D40DF}" destId="{878E50C7-559B-494C-AEA3-C2F5F5F44197}" srcOrd="2" destOrd="0" presId="urn:microsoft.com/office/officeart/2018/2/layout/IconCircleList"/>
    <dgm:cxn modelId="{D7910179-7599-4C86-8458-6A37E48D698B}" type="presParOf" srcId="{878E50C7-559B-494C-AEA3-C2F5F5F44197}" destId="{C59BCCB0-8102-4D67-9F26-1E55E1461D85}" srcOrd="0" destOrd="0" presId="urn:microsoft.com/office/officeart/2018/2/layout/IconCircleList"/>
    <dgm:cxn modelId="{72DA12BF-D2C3-4933-9725-8E1D34134DF2}" type="presParOf" srcId="{878E50C7-559B-494C-AEA3-C2F5F5F44197}" destId="{C039484C-8F88-46E3-A8B4-76492F3E667C}" srcOrd="1" destOrd="0" presId="urn:microsoft.com/office/officeart/2018/2/layout/IconCircleList"/>
    <dgm:cxn modelId="{55CB26D6-BC34-4032-982C-8775A880FE5B}" type="presParOf" srcId="{878E50C7-559B-494C-AEA3-C2F5F5F44197}" destId="{0F182874-03A8-405B-8FE6-3830DD6911FD}" srcOrd="2" destOrd="0" presId="urn:microsoft.com/office/officeart/2018/2/layout/IconCircleList"/>
    <dgm:cxn modelId="{96163D35-226C-4DBE-871B-2ABC96E13C62}" type="presParOf" srcId="{878E50C7-559B-494C-AEA3-C2F5F5F44197}" destId="{876BB7BC-363F-41AD-8E48-9CF9B129A13D}" srcOrd="3" destOrd="0" presId="urn:microsoft.com/office/officeart/2018/2/layout/IconCircleList"/>
    <dgm:cxn modelId="{F4F85084-1EE4-4DD7-993A-E76EDC0446AA}" type="presParOf" srcId="{C274130C-4B09-4085-BAA0-94680B6D40DF}" destId="{D340380F-7516-409F-887B-03E3F40EF928}" srcOrd="3" destOrd="0" presId="urn:microsoft.com/office/officeart/2018/2/layout/IconCircleList"/>
    <dgm:cxn modelId="{9FAF3313-076B-4094-AE0B-E6D78184CA3A}" type="presParOf" srcId="{C274130C-4B09-4085-BAA0-94680B6D40DF}" destId="{560D5E76-83C0-4316-8580-27B97B84EBE6}" srcOrd="4" destOrd="0" presId="urn:microsoft.com/office/officeart/2018/2/layout/IconCircleList"/>
    <dgm:cxn modelId="{42D24B2F-29C8-48E0-9C0C-223C1EEB49F0}" type="presParOf" srcId="{560D5E76-83C0-4316-8580-27B97B84EBE6}" destId="{F49FAE0E-C57E-4417-A3EA-2B1559AD6071}" srcOrd="0" destOrd="0" presId="urn:microsoft.com/office/officeart/2018/2/layout/IconCircleList"/>
    <dgm:cxn modelId="{FABED023-CF6F-489F-BFF3-38E14A6CDDDE}" type="presParOf" srcId="{560D5E76-83C0-4316-8580-27B97B84EBE6}" destId="{33772025-9646-4D07-9735-B16CD9FA6CCF}" srcOrd="1" destOrd="0" presId="urn:microsoft.com/office/officeart/2018/2/layout/IconCircleList"/>
    <dgm:cxn modelId="{0E4D9E67-2D19-4CCF-9F9A-0845F89C8AB1}" type="presParOf" srcId="{560D5E76-83C0-4316-8580-27B97B84EBE6}" destId="{0953B187-AA0F-49F3-B717-9CCD13536B06}" srcOrd="2" destOrd="0" presId="urn:microsoft.com/office/officeart/2018/2/layout/IconCircleList"/>
    <dgm:cxn modelId="{CACA2795-7F93-4DBF-870A-CD4F2E92AE06}" type="presParOf" srcId="{560D5E76-83C0-4316-8580-27B97B84EBE6}" destId="{421050E6-3213-4BC8-937A-9BD6AD14531A}" srcOrd="3" destOrd="0" presId="urn:microsoft.com/office/officeart/2018/2/layout/IconCircleList"/>
    <dgm:cxn modelId="{2FC51076-F6B6-4B15-BC82-D7D732298213}" type="presParOf" srcId="{C274130C-4B09-4085-BAA0-94680B6D40DF}" destId="{46BD2875-C9E9-42B8-8B07-9792973C4878}" srcOrd="5" destOrd="0" presId="urn:microsoft.com/office/officeart/2018/2/layout/IconCircleList"/>
    <dgm:cxn modelId="{7182F371-8E31-4A7D-9EEF-694D52CC86C3}" type="presParOf" srcId="{C274130C-4B09-4085-BAA0-94680B6D40DF}" destId="{7F5A2855-095D-4A33-BFB3-6E58894F3935}" srcOrd="6" destOrd="0" presId="urn:microsoft.com/office/officeart/2018/2/layout/IconCircleList"/>
    <dgm:cxn modelId="{8DC08CBA-AF50-4EB3-8A47-0CCBF067E948}" type="presParOf" srcId="{7F5A2855-095D-4A33-BFB3-6E58894F3935}" destId="{A87EC95C-B354-438A-BF76-D6EC62C5DE9B}" srcOrd="0" destOrd="0" presId="urn:microsoft.com/office/officeart/2018/2/layout/IconCircleList"/>
    <dgm:cxn modelId="{020087B2-C9FB-40FF-A466-547A78C250D1}" type="presParOf" srcId="{7F5A2855-095D-4A33-BFB3-6E58894F3935}" destId="{515B218D-8670-46A0-9699-94A9867BBDE0}" srcOrd="1" destOrd="0" presId="urn:microsoft.com/office/officeart/2018/2/layout/IconCircleList"/>
    <dgm:cxn modelId="{AD53D8AD-4173-4814-92FF-B2E29B391277}" type="presParOf" srcId="{7F5A2855-095D-4A33-BFB3-6E58894F3935}" destId="{049F7127-EF00-47AB-8599-62F2C542E04B}" srcOrd="2" destOrd="0" presId="urn:microsoft.com/office/officeart/2018/2/layout/IconCircleList"/>
    <dgm:cxn modelId="{84EA9BAB-1ED6-4F47-A931-20B061592CA8}" type="presParOf" srcId="{7F5A2855-095D-4A33-BFB3-6E58894F3935}" destId="{61C6FEC6-14C6-4C10-87D6-CE009E386DEC}" srcOrd="3" destOrd="0" presId="urn:microsoft.com/office/officeart/2018/2/layout/IconCircleList"/>
    <dgm:cxn modelId="{D3A5DFA6-5668-4765-A510-55CC8844C7DF}" type="presParOf" srcId="{C274130C-4B09-4085-BAA0-94680B6D40DF}" destId="{A2984FB5-B11F-4C30-95E3-162A7B733EEB}" srcOrd="7" destOrd="0" presId="urn:microsoft.com/office/officeart/2018/2/layout/IconCircleList"/>
    <dgm:cxn modelId="{6C1F14FE-92C3-45B7-8916-6481F1430355}" type="presParOf" srcId="{C274130C-4B09-4085-BAA0-94680B6D40DF}" destId="{FD6178ED-43BA-4EB8-B899-2DD47DECD2D9}" srcOrd="8" destOrd="0" presId="urn:microsoft.com/office/officeart/2018/2/layout/IconCircleList"/>
    <dgm:cxn modelId="{C8F17584-2784-4E64-AAE4-1E29AFCB0E55}" type="presParOf" srcId="{FD6178ED-43BA-4EB8-B899-2DD47DECD2D9}" destId="{B1E9425D-9DE3-4F13-B4DC-9449C1F7C6B4}" srcOrd="0" destOrd="0" presId="urn:microsoft.com/office/officeart/2018/2/layout/IconCircleList"/>
    <dgm:cxn modelId="{A755B3AC-345F-46C4-A47C-C44413F90BE9}" type="presParOf" srcId="{FD6178ED-43BA-4EB8-B899-2DD47DECD2D9}" destId="{CE04B98A-C079-4915-A153-4690833BB44B}" srcOrd="1" destOrd="0" presId="urn:microsoft.com/office/officeart/2018/2/layout/IconCircleList"/>
    <dgm:cxn modelId="{10559723-7446-4906-ADB5-53F3855FF0FC}" type="presParOf" srcId="{FD6178ED-43BA-4EB8-B899-2DD47DECD2D9}" destId="{32233161-D447-4CEC-8183-AECE6E1FD38B}" srcOrd="2" destOrd="0" presId="urn:microsoft.com/office/officeart/2018/2/layout/IconCircleList"/>
    <dgm:cxn modelId="{48343486-2F8C-4716-BE08-C154363332D3}" type="presParOf" srcId="{FD6178ED-43BA-4EB8-B899-2DD47DECD2D9}" destId="{CE9B91EF-B835-453E-9485-70E53FF3B351}" srcOrd="3" destOrd="0" presId="urn:microsoft.com/office/officeart/2018/2/layout/IconCircleList"/>
    <dgm:cxn modelId="{FB8F858B-0EA7-48A6-B8E0-77EC2DE175DF}" type="presParOf" srcId="{C274130C-4B09-4085-BAA0-94680B6D40DF}" destId="{7330BD5B-58CF-4193-9179-6072BA95BE4B}" srcOrd="9" destOrd="0" presId="urn:microsoft.com/office/officeart/2018/2/layout/IconCircleList"/>
    <dgm:cxn modelId="{ED8C2E10-6377-471F-AA7E-5673A3E3CEFA}" type="presParOf" srcId="{C274130C-4B09-4085-BAA0-94680B6D40DF}" destId="{71C6B2D8-F0DD-4CAA-A71F-55DC9F065479}" srcOrd="10" destOrd="0" presId="urn:microsoft.com/office/officeart/2018/2/layout/IconCircleList"/>
    <dgm:cxn modelId="{12197430-1518-4D91-8529-75CD9CEF7030}" type="presParOf" srcId="{71C6B2D8-F0DD-4CAA-A71F-55DC9F065479}" destId="{586916EA-3A19-401D-9368-1811AC24418F}" srcOrd="0" destOrd="0" presId="urn:microsoft.com/office/officeart/2018/2/layout/IconCircleList"/>
    <dgm:cxn modelId="{F05834C8-C2FC-422B-8145-0DFF2A1E1791}" type="presParOf" srcId="{71C6B2D8-F0DD-4CAA-A71F-55DC9F065479}" destId="{3239B17B-129B-4285-8728-1799F3817C67}" srcOrd="1" destOrd="0" presId="urn:microsoft.com/office/officeart/2018/2/layout/IconCircleList"/>
    <dgm:cxn modelId="{BCD086B8-5E83-4FAF-B67F-CFE12D9AC22F}" type="presParOf" srcId="{71C6B2D8-F0DD-4CAA-A71F-55DC9F065479}" destId="{219A6BF2-08B2-4E25-B4DB-8E7BC6C3F8A0}" srcOrd="2" destOrd="0" presId="urn:microsoft.com/office/officeart/2018/2/layout/IconCircleList"/>
    <dgm:cxn modelId="{134D0308-1FA9-4E46-BB22-3AA3DFD8508F}" type="presParOf" srcId="{71C6B2D8-F0DD-4CAA-A71F-55DC9F065479}" destId="{29E49749-04AC-485A-A605-FDC1A0BF9AC5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96DEC6-E912-4FD0-A850-496AB63A00D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354ACF8-A76D-4F46-B341-B0024E950740}">
      <dgm:prSet/>
      <dgm:spPr/>
      <dgm:t>
        <a:bodyPr/>
        <a:lstStyle/>
        <a:p>
          <a:r>
            <a:rPr lang="en-US"/>
            <a:t>TK20 must be complete</a:t>
          </a:r>
        </a:p>
      </dgm:t>
    </dgm:pt>
    <dgm:pt modelId="{F45D7609-95E6-4FE4-86E1-AEAE6E3BF4C9}" type="parTrans" cxnId="{556552A5-2F73-4A79-ADD7-0F6A2DBA6A4C}">
      <dgm:prSet/>
      <dgm:spPr/>
      <dgm:t>
        <a:bodyPr/>
        <a:lstStyle/>
        <a:p>
          <a:endParaRPr lang="en-US"/>
        </a:p>
      </dgm:t>
    </dgm:pt>
    <dgm:pt modelId="{5041987E-CB00-48BB-A1FF-EA28B688F647}" type="sibTrans" cxnId="{556552A5-2F73-4A79-ADD7-0F6A2DBA6A4C}">
      <dgm:prSet/>
      <dgm:spPr/>
      <dgm:t>
        <a:bodyPr/>
        <a:lstStyle/>
        <a:p>
          <a:endParaRPr lang="en-US"/>
        </a:p>
      </dgm:t>
    </dgm:pt>
    <dgm:pt modelId="{3CF29B0F-818C-4FBE-B7CE-8B2FABBFCD1C}">
      <dgm:prSet/>
      <dgm:spPr/>
      <dgm:t>
        <a:bodyPr/>
        <a:lstStyle/>
        <a:p>
          <a:r>
            <a:rPr lang="en-US"/>
            <a:t>All other requirements (will be sent it to you)</a:t>
          </a:r>
        </a:p>
      </dgm:t>
    </dgm:pt>
    <dgm:pt modelId="{A05B7AE3-65B6-49DD-8E73-B9BDBACB8090}" type="parTrans" cxnId="{E75944F7-EA17-4FBF-B9A4-2F482265FE56}">
      <dgm:prSet/>
      <dgm:spPr/>
      <dgm:t>
        <a:bodyPr/>
        <a:lstStyle/>
        <a:p>
          <a:endParaRPr lang="en-US"/>
        </a:p>
      </dgm:t>
    </dgm:pt>
    <dgm:pt modelId="{6155C64C-C808-4458-935C-BC4A01FC1019}" type="sibTrans" cxnId="{E75944F7-EA17-4FBF-B9A4-2F482265FE56}">
      <dgm:prSet/>
      <dgm:spPr/>
      <dgm:t>
        <a:bodyPr/>
        <a:lstStyle/>
        <a:p>
          <a:endParaRPr lang="en-US"/>
        </a:p>
      </dgm:t>
    </dgm:pt>
    <dgm:pt modelId="{A65632F6-F41A-4211-BA8F-29268BD7CE21}">
      <dgm:prSet/>
      <dgm:spPr/>
      <dgm:t>
        <a:bodyPr/>
        <a:lstStyle/>
        <a:p>
          <a:r>
            <a:rPr lang="en-US"/>
            <a:t>First: diploma - Must be conferred before you can be recommended for your credential</a:t>
          </a:r>
        </a:p>
      </dgm:t>
    </dgm:pt>
    <dgm:pt modelId="{AD0432DF-F234-4B9E-9F26-D2029892B295}" type="parTrans" cxnId="{C4E0DD18-D11D-4A3C-A3D0-D6C707741327}">
      <dgm:prSet/>
      <dgm:spPr/>
      <dgm:t>
        <a:bodyPr/>
        <a:lstStyle/>
        <a:p>
          <a:endParaRPr lang="en-US"/>
        </a:p>
      </dgm:t>
    </dgm:pt>
    <dgm:pt modelId="{7B26101D-0CDA-401B-A90A-A0698891AC60}" type="sibTrans" cxnId="{C4E0DD18-D11D-4A3C-A3D0-D6C707741327}">
      <dgm:prSet/>
      <dgm:spPr/>
      <dgm:t>
        <a:bodyPr/>
        <a:lstStyle/>
        <a:p>
          <a:endParaRPr lang="en-US"/>
        </a:p>
      </dgm:t>
    </dgm:pt>
    <dgm:pt modelId="{DA5BFD39-C564-4932-ADBB-16A71490EF7A}">
      <dgm:prSet/>
      <dgm:spPr/>
      <dgm:t>
        <a:bodyPr/>
        <a:lstStyle/>
        <a:p>
          <a:r>
            <a:rPr lang="en-US"/>
            <a:t>Then: apply for preliminary credential</a:t>
          </a:r>
        </a:p>
      </dgm:t>
    </dgm:pt>
    <dgm:pt modelId="{EC1C88B9-7FBC-47D3-B49C-B55211BCB63C}" type="parTrans" cxnId="{763402BA-835E-425F-A6C3-6A8278AE9485}">
      <dgm:prSet/>
      <dgm:spPr/>
      <dgm:t>
        <a:bodyPr/>
        <a:lstStyle/>
        <a:p>
          <a:endParaRPr lang="en-US"/>
        </a:p>
      </dgm:t>
    </dgm:pt>
    <dgm:pt modelId="{DCD8073F-D81C-4B0E-8DB5-9F53ADE671EC}" type="sibTrans" cxnId="{763402BA-835E-425F-A6C3-6A8278AE9485}">
      <dgm:prSet/>
      <dgm:spPr/>
      <dgm:t>
        <a:bodyPr/>
        <a:lstStyle/>
        <a:p>
          <a:endParaRPr lang="en-US"/>
        </a:p>
      </dgm:t>
    </dgm:pt>
    <dgm:pt modelId="{A414EECF-B74A-456B-8B44-2C1381A7CF66}">
      <dgm:prSet/>
      <dgm:spPr/>
      <dgm:t>
        <a:bodyPr/>
        <a:lstStyle/>
        <a:p>
          <a:r>
            <a:rPr lang="en-US"/>
            <a:t>Credential Analyst will recommend you</a:t>
          </a:r>
        </a:p>
      </dgm:t>
    </dgm:pt>
    <dgm:pt modelId="{4F134E06-2A74-464E-ACD9-D781E257634A}" type="parTrans" cxnId="{28A9A742-7522-4A81-9D78-925C3512C91A}">
      <dgm:prSet/>
      <dgm:spPr/>
      <dgm:t>
        <a:bodyPr/>
        <a:lstStyle/>
        <a:p>
          <a:endParaRPr lang="en-US"/>
        </a:p>
      </dgm:t>
    </dgm:pt>
    <dgm:pt modelId="{C3CB118E-D149-4095-A212-483702F55EBC}" type="sibTrans" cxnId="{28A9A742-7522-4A81-9D78-925C3512C91A}">
      <dgm:prSet/>
      <dgm:spPr/>
      <dgm:t>
        <a:bodyPr/>
        <a:lstStyle/>
        <a:p>
          <a:endParaRPr lang="en-US"/>
        </a:p>
      </dgm:t>
    </dgm:pt>
    <dgm:pt modelId="{54B1E53B-DABE-4ACF-AACD-F046B398C247}" type="pres">
      <dgm:prSet presAssocID="{C096DEC6-E912-4FD0-A850-496AB63A00DF}" presName="root" presStyleCnt="0">
        <dgm:presLayoutVars>
          <dgm:dir/>
          <dgm:resizeHandles val="exact"/>
        </dgm:presLayoutVars>
      </dgm:prSet>
      <dgm:spPr/>
    </dgm:pt>
    <dgm:pt modelId="{27B4EF9E-EDDA-4A96-ACF0-8F5536687E95}" type="pres">
      <dgm:prSet presAssocID="{F354ACF8-A76D-4F46-B341-B0024E950740}" presName="compNode" presStyleCnt="0"/>
      <dgm:spPr/>
    </dgm:pt>
    <dgm:pt modelId="{4FC4924A-8764-4654-919A-13C566A2A6E3}" type="pres">
      <dgm:prSet presAssocID="{F354ACF8-A76D-4F46-B341-B0024E950740}" presName="bgRect" presStyleLbl="bgShp" presStyleIdx="0" presStyleCnt="5"/>
      <dgm:spPr/>
    </dgm:pt>
    <dgm:pt modelId="{51F03724-D458-4274-89F1-A0BBF73AAA76}" type="pres">
      <dgm:prSet presAssocID="{F354ACF8-A76D-4F46-B341-B0024E95074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63A1440-6448-4E7D-94EF-89700B1397F3}" type="pres">
      <dgm:prSet presAssocID="{F354ACF8-A76D-4F46-B341-B0024E950740}" presName="spaceRect" presStyleCnt="0"/>
      <dgm:spPr/>
    </dgm:pt>
    <dgm:pt modelId="{9A586009-A881-4B73-8B9F-2AF47D8D2C5E}" type="pres">
      <dgm:prSet presAssocID="{F354ACF8-A76D-4F46-B341-B0024E950740}" presName="parTx" presStyleLbl="revTx" presStyleIdx="0" presStyleCnt="5">
        <dgm:presLayoutVars>
          <dgm:chMax val="0"/>
          <dgm:chPref val="0"/>
        </dgm:presLayoutVars>
      </dgm:prSet>
      <dgm:spPr/>
    </dgm:pt>
    <dgm:pt modelId="{1CFB99EF-E425-4351-AC90-FA0D3D804D59}" type="pres">
      <dgm:prSet presAssocID="{5041987E-CB00-48BB-A1FF-EA28B688F647}" presName="sibTrans" presStyleCnt="0"/>
      <dgm:spPr/>
    </dgm:pt>
    <dgm:pt modelId="{AB6A2C05-0CFD-48F3-8B0B-891C934C01C5}" type="pres">
      <dgm:prSet presAssocID="{3CF29B0F-818C-4FBE-B7CE-8B2FABBFCD1C}" presName="compNode" presStyleCnt="0"/>
      <dgm:spPr/>
    </dgm:pt>
    <dgm:pt modelId="{481450D2-50B0-40F2-8712-8D3B2E60FD53}" type="pres">
      <dgm:prSet presAssocID="{3CF29B0F-818C-4FBE-B7CE-8B2FABBFCD1C}" presName="bgRect" presStyleLbl="bgShp" presStyleIdx="1" presStyleCnt="5"/>
      <dgm:spPr/>
    </dgm:pt>
    <dgm:pt modelId="{AA69D4A3-D4E4-4BFE-A618-FEF641F678C3}" type="pres">
      <dgm:prSet presAssocID="{3CF29B0F-818C-4FBE-B7CE-8B2FABBFCD1C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owchart"/>
        </a:ext>
      </dgm:extLst>
    </dgm:pt>
    <dgm:pt modelId="{DB9E5C85-3FBC-4E50-9781-F941DAE85A6C}" type="pres">
      <dgm:prSet presAssocID="{3CF29B0F-818C-4FBE-B7CE-8B2FABBFCD1C}" presName="spaceRect" presStyleCnt="0"/>
      <dgm:spPr/>
    </dgm:pt>
    <dgm:pt modelId="{68AFDFE3-F130-435D-9F69-031E98D4B2C4}" type="pres">
      <dgm:prSet presAssocID="{3CF29B0F-818C-4FBE-B7CE-8B2FABBFCD1C}" presName="parTx" presStyleLbl="revTx" presStyleIdx="1" presStyleCnt="5">
        <dgm:presLayoutVars>
          <dgm:chMax val="0"/>
          <dgm:chPref val="0"/>
        </dgm:presLayoutVars>
      </dgm:prSet>
      <dgm:spPr/>
    </dgm:pt>
    <dgm:pt modelId="{B5845212-FFCB-402A-9859-00E0A04ACE8D}" type="pres">
      <dgm:prSet presAssocID="{6155C64C-C808-4458-935C-BC4A01FC1019}" presName="sibTrans" presStyleCnt="0"/>
      <dgm:spPr/>
    </dgm:pt>
    <dgm:pt modelId="{87A1546E-AF23-4022-A21F-BB65A93C1B80}" type="pres">
      <dgm:prSet presAssocID="{A65632F6-F41A-4211-BA8F-29268BD7CE21}" presName="compNode" presStyleCnt="0"/>
      <dgm:spPr/>
    </dgm:pt>
    <dgm:pt modelId="{AB09D539-D3E2-4E49-9174-BC3D9B6146D8}" type="pres">
      <dgm:prSet presAssocID="{A65632F6-F41A-4211-BA8F-29268BD7CE21}" presName="bgRect" presStyleLbl="bgShp" presStyleIdx="2" presStyleCnt="5"/>
      <dgm:spPr/>
    </dgm:pt>
    <dgm:pt modelId="{D10C459E-398A-4AD9-996B-29CE7F5D8F3C}" type="pres">
      <dgm:prSet presAssocID="{A65632F6-F41A-4211-BA8F-29268BD7CE21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DE5DB670-E906-4D9A-BBD4-9F19E462D189}" type="pres">
      <dgm:prSet presAssocID="{A65632F6-F41A-4211-BA8F-29268BD7CE21}" presName="spaceRect" presStyleCnt="0"/>
      <dgm:spPr/>
    </dgm:pt>
    <dgm:pt modelId="{8A8D6B77-15E1-437A-9B81-2F79713F99E6}" type="pres">
      <dgm:prSet presAssocID="{A65632F6-F41A-4211-BA8F-29268BD7CE21}" presName="parTx" presStyleLbl="revTx" presStyleIdx="2" presStyleCnt="5">
        <dgm:presLayoutVars>
          <dgm:chMax val="0"/>
          <dgm:chPref val="0"/>
        </dgm:presLayoutVars>
      </dgm:prSet>
      <dgm:spPr/>
    </dgm:pt>
    <dgm:pt modelId="{7BC334AA-79DB-4AEA-B3E9-7C3BD0F38E9F}" type="pres">
      <dgm:prSet presAssocID="{7B26101D-0CDA-401B-A90A-A0698891AC60}" presName="sibTrans" presStyleCnt="0"/>
      <dgm:spPr/>
    </dgm:pt>
    <dgm:pt modelId="{55575A05-4220-49D3-B3E4-1FC4B3EF625B}" type="pres">
      <dgm:prSet presAssocID="{DA5BFD39-C564-4932-ADBB-16A71490EF7A}" presName="compNode" presStyleCnt="0"/>
      <dgm:spPr/>
    </dgm:pt>
    <dgm:pt modelId="{AAA0E360-DC89-4DA7-8363-D4B74801C393}" type="pres">
      <dgm:prSet presAssocID="{DA5BFD39-C564-4932-ADBB-16A71490EF7A}" presName="bgRect" presStyleLbl="bgShp" presStyleIdx="3" presStyleCnt="5"/>
      <dgm:spPr/>
    </dgm:pt>
    <dgm:pt modelId="{168F9D28-1F7F-4188-AA7B-4C1DB6FD731D}" type="pres">
      <dgm:prSet presAssocID="{DA5BFD39-C564-4932-ADBB-16A71490EF7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"/>
        </a:ext>
      </dgm:extLst>
    </dgm:pt>
    <dgm:pt modelId="{B30BA3F6-4706-43B7-8F6F-FCF846CA78B6}" type="pres">
      <dgm:prSet presAssocID="{DA5BFD39-C564-4932-ADBB-16A71490EF7A}" presName="spaceRect" presStyleCnt="0"/>
      <dgm:spPr/>
    </dgm:pt>
    <dgm:pt modelId="{668E1621-E8D1-45A8-A725-4B77EB89C82A}" type="pres">
      <dgm:prSet presAssocID="{DA5BFD39-C564-4932-ADBB-16A71490EF7A}" presName="parTx" presStyleLbl="revTx" presStyleIdx="3" presStyleCnt="5">
        <dgm:presLayoutVars>
          <dgm:chMax val="0"/>
          <dgm:chPref val="0"/>
        </dgm:presLayoutVars>
      </dgm:prSet>
      <dgm:spPr/>
    </dgm:pt>
    <dgm:pt modelId="{17DAF0DD-B9F7-43DD-93A2-608995928D25}" type="pres">
      <dgm:prSet presAssocID="{DCD8073F-D81C-4B0E-8DB5-9F53ADE671EC}" presName="sibTrans" presStyleCnt="0"/>
      <dgm:spPr/>
    </dgm:pt>
    <dgm:pt modelId="{A771C701-038E-48DD-86BD-4EDBD1A543B8}" type="pres">
      <dgm:prSet presAssocID="{A414EECF-B74A-456B-8B44-2C1381A7CF66}" presName="compNode" presStyleCnt="0"/>
      <dgm:spPr/>
    </dgm:pt>
    <dgm:pt modelId="{BD830056-7FB7-4DF9-B287-7EAC0D56D3FD}" type="pres">
      <dgm:prSet presAssocID="{A414EECF-B74A-456B-8B44-2C1381A7CF66}" presName="bgRect" presStyleLbl="bgShp" presStyleIdx="4" presStyleCnt="5"/>
      <dgm:spPr/>
    </dgm:pt>
    <dgm:pt modelId="{1B196097-D55A-4E5A-A8C3-2F783B103B1E}" type="pres">
      <dgm:prSet presAssocID="{A414EECF-B74A-456B-8B44-2C1381A7CF6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58943DF8-B446-44EA-9DCC-1D4F158FD7AC}" type="pres">
      <dgm:prSet presAssocID="{A414EECF-B74A-456B-8B44-2C1381A7CF66}" presName="spaceRect" presStyleCnt="0"/>
      <dgm:spPr/>
    </dgm:pt>
    <dgm:pt modelId="{53B48507-A280-4965-99CE-EBEDFC27197A}" type="pres">
      <dgm:prSet presAssocID="{A414EECF-B74A-456B-8B44-2C1381A7CF66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C4E0DD18-D11D-4A3C-A3D0-D6C707741327}" srcId="{C096DEC6-E912-4FD0-A850-496AB63A00DF}" destId="{A65632F6-F41A-4211-BA8F-29268BD7CE21}" srcOrd="2" destOrd="0" parTransId="{AD0432DF-F234-4B9E-9F26-D2029892B295}" sibTransId="{7B26101D-0CDA-401B-A90A-A0698891AC60}"/>
    <dgm:cxn modelId="{C749C23A-CEEF-4EBF-824A-3D1E5681DEE8}" type="presOf" srcId="{F354ACF8-A76D-4F46-B341-B0024E950740}" destId="{9A586009-A881-4B73-8B9F-2AF47D8D2C5E}" srcOrd="0" destOrd="0" presId="urn:microsoft.com/office/officeart/2018/2/layout/IconVerticalSolidList"/>
    <dgm:cxn modelId="{28A9A742-7522-4A81-9D78-925C3512C91A}" srcId="{C096DEC6-E912-4FD0-A850-496AB63A00DF}" destId="{A414EECF-B74A-456B-8B44-2C1381A7CF66}" srcOrd="4" destOrd="0" parTransId="{4F134E06-2A74-464E-ACD9-D781E257634A}" sibTransId="{C3CB118E-D149-4095-A212-483702F55EBC}"/>
    <dgm:cxn modelId="{5AF9DD62-323E-4961-9C46-A6FEA3E5F204}" type="presOf" srcId="{A414EECF-B74A-456B-8B44-2C1381A7CF66}" destId="{53B48507-A280-4965-99CE-EBEDFC27197A}" srcOrd="0" destOrd="0" presId="urn:microsoft.com/office/officeart/2018/2/layout/IconVerticalSolidList"/>
    <dgm:cxn modelId="{CBAA9047-30C5-4508-8C1F-026AEF64EBC0}" type="presOf" srcId="{C096DEC6-E912-4FD0-A850-496AB63A00DF}" destId="{54B1E53B-DABE-4ACF-AACD-F046B398C247}" srcOrd="0" destOrd="0" presId="urn:microsoft.com/office/officeart/2018/2/layout/IconVerticalSolidList"/>
    <dgm:cxn modelId="{556552A5-2F73-4A79-ADD7-0F6A2DBA6A4C}" srcId="{C096DEC6-E912-4FD0-A850-496AB63A00DF}" destId="{F354ACF8-A76D-4F46-B341-B0024E950740}" srcOrd="0" destOrd="0" parTransId="{F45D7609-95E6-4FE4-86E1-AEAE6E3BF4C9}" sibTransId="{5041987E-CB00-48BB-A1FF-EA28B688F647}"/>
    <dgm:cxn modelId="{763402BA-835E-425F-A6C3-6A8278AE9485}" srcId="{C096DEC6-E912-4FD0-A850-496AB63A00DF}" destId="{DA5BFD39-C564-4932-ADBB-16A71490EF7A}" srcOrd="3" destOrd="0" parTransId="{EC1C88B9-7FBC-47D3-B49C-B55211BCB63C}" sibTransId="{DCD8073F-D81C-4B0E-8DB5-9F53ADE671EC}"/>
    <dgm:cxn modelId="{0652BEC8-87FB-43CE-B76E-0637D455F4FE}" type="presOf" srcId="{DA5BFD39-C564-4932-ADBB-16A71490EF7A}" destId="{668E1621-E8D1-45A8-A725-4B77EB89C82A}" srcOrd="0" destOrd="0" presId="urn:microsoft.com/office/officeart/2018/2/layout/IconVerticalSolidList"/>
    <dgm:cxn modelId="{E65844CD-8482-4A78-8800-597C5282A377}" type="presOf" srcId="{3CF29B0F-818C-4FBE-B7CE-8B2FABBFCD1C}" destId="{68AFDFE3-F130-435D-9F69-031E98D4B2C4}" srcOrd="0" destOrd="0" presId="urn:microsoft.com/office/officeart/2018/2/layout/IconVerticalSolidList"/>
    <dgm:cxn modelId="{E75944F7-EA17-4FBF-B9A4-2F482265FE56}" srcId="{C096DEC6-E912-4FD0-A850-496AB63A00DF}" destId="{3CF29B0F-818C-4FBE-B7CE-8B2FABBFCD1C}" srcOrd="1" destOrd="0" parTransId="{A05B7AE3-65B6-49DD-8E73-B9BDBACB8090}" sibTransId="{6155C64C-C808-4458-935C-BC4A01FC1019}"/>
    <dgm:cxn modelId="{C785B6F9-7A3F-4FDA-8A46-C953DF06250F}" type="presOf" srcId="{A65632F6-F41A-4211-BA8F-29268BD7CE21}" destId="{8A8D6B77-15E1-437A-9B81-2F79713F99E6}" srcOrd="0" destOrd="0" presId="urn:microsoft.com/office/officeart/2018/2/layout/IconVerticalSolidList"/>
    <dgm:cxn modelId="{1A8C0513-9D9F-45CC-A984-D3ACC1D65F7E}" type="presParOf" srcId="{54B1E53B-DABE-4ACF-AACD-F046B398C247}" destId="{27B4EF9E-EDDA-4A96-ACF0-8F5536687E95}" srcOrd="0" destOrd="0" presId="urn:microsoft.com/office/officeart/2018/2/layout/IconVerticalSolidList"/>
    <dgm:cxn modelId="{05CF188A-1361-4244-A866-8EA6DD8FB9E1}" type="presParOf" srcId="{27B4EF9E-EDDA-4A96-ACF0-8F5536687E95}" destId="{4FC4924A-8764-4654-919A-13C566A2A6E3}" srcOrd="0" destOrd="0" presId="urn:microsoft.com/office/officeart/2018/2/layout/IconVerticalSolidList"/>
    <dgm:cxn modelId="{8FB8BFE9-2327-42C3-A186-6C04586DE4E1}" type="presParOf" srcId="{27B4EF9E-EDDA-4A96-ACF0-8F5536687E95}" destId="{51F03724-D458-4274-89F1-A0BBF73AAA76}" srcOrd="1" destOrd="0" presId="urn:microsoft.com/office/officeart/2018/2/layout/IconVerticalSolidList"/>
    <dgm:cxn modelId="{408D9DFC-1F4E-4B85-8EBD-811CB5E0E883}" type="presParOf" srcId="{27B4EF9E-EDDA-4A96-ACF0-8F5536687E95}" destId="{D63A1440-6448-4E7D-94EF-89700B1397F3}" srcOrd="2" destOrd="0" presId="urn:microsoft.com/office/officeart/2018/2/layout/IconVerticalSolidList"/>
    <dgm:cxn modelId="{61C1B963-7D2A-4505-8CD1-48AE757CF790}" type="presParOf" srcId="{27B4EF9E-EDDA-4A96-ACF0-8F5536687E95}" destId="{9A586009-A881-4B73-8B9F-2AF47D8D2C5E}" srcOrd="3" destOrd="0" presId="urn:microsoft.com/office/officeart/2018/2/layout/IconVerticalSolidList"/>
    <dgm:cxn modelId="{FBF47C00-BD33-47AD-9E76-B9522AED9BF1}" type="presParOf" srcId="{54B1E53B-DABE-4ACF-AACD-F046B398C247}" destId="{1CFB99EF-E425-4351-AC90-FA0D3D804D59}" srcOrd="1" destOrd="0" presId="urn:microsoft.com/office/officeart/2018/2/layout/IconVerticalSolidList"/>
    <dgm:cxn modelId="{F14C8BF6-2EB5-4E81-B12A-1F8809FE338F}" type="presParOf" srcId="{54B1E53B-DABE-4ACF-AACD-F046B398C247}" destId="{AB6A2C05-0CFD-48F3-8B0B-891C934C01C5}" srcOrd="2" destOrd="0" presId="urn:microsoft.com/office/officeart/2018/2/layout/IconVerticalSolidList"/>
    <dgm:cxn modelId="{B8BA2860-24E5-4B36-883A-696FBBDFD3A5}" type="presParOf" srcId="{AB6A2C05-0CFD-48F3-8B0B-891C934C01C5}" destId="{481450D2-50B0-40F2-8712-8D3B2E60FD53}" srcOrd="0" destOrd="0" presId="urn:microsoft.com/office/officeart/2018/2/layout/IconVerticalSolidList"/>
    <dgm:cxn modelId="{BE12A278-A387-4B50-9888-07535D29942C}" type="presParOf" srcId="{AB6A2C05-0CFD-48F3-8B0B-891C934C01C5}" destId="{AA69D4A3-D4E4-4BFE-A618-FEF641F678C3}" srcOrd="1" destOrd="0" presId="urn:microsoft.com/office/officeart/2018/2/layout/IconVerticalSolidList"/>
    <dgm:cxn modelId="{371239D8-E721-4EFD-B9BA-13090E2A80AB}" type="presParOf" srcId="{AB6A2C05-0CFD-48F3-8B0B-891C934C01C5}" destId="{DB9E5C85-3FBC-4E50-9781-F941DAE85A6C}" srcOrd="2" destOrd="0" presId="urn:microsoft.com/office/officeart/2018/2/layout/IconVerticalSolidList"/>
    <dgm:cxn modelId="{65D673C9-29E2-4623-9DB4-82BDFCEC99BE}" type="presParOf" srcId="{AB6A2C05-0CFD-48F3-8B0B-891C934C01C5}" destId="{68AFDFE3-F130-435D-9F69-031E98D4B2C4}" srcOrd="3" destOrd="0" presId="urn:microsoft.com/office/officeart/2018/2/layout/IconVerticalSolidList"/>
    <dgm:cxn modelId="{DA30A966-66A9-4B4B-8EDF-A4D0978A0475}" type="presParOf" srcId="{54B1E53B-DABE-4ACF-AACD-F046B398C247}" destId="{B5845212-FFCB-402A-9859-00E0A04ACE8D}" srcOrd="3" destOrd="0" presId="urn:microsoft.com/office/officeart/2018/2/layout/IconVerticalSolidList"/>
    <dgm:cxn modelId="{26D7B712-F956-4B00-BED2-7DFE85C54A5A}" type="presParOf" srcId="{54B1E53B-DABE-4ACF-AACD-F046B398C247}" destId="{87A1546E-AF23-4022-A21F-BB65A93C1B80}" srcOrd="4" destOrd="0" presId="urn:microsoft.com/office/officeart/2018/2/layout/IconVerticalSolidList"/>
    <dgm:cxn modelId="{CAC67D54-F0B5-49B0-BAF5-85C9E38BAB5E}" type="presParOf" srcId="{87A1546E-AF23-4022-A21F-BB65A93C1B80}" destId="{AB09D539-D3E2-4E49-9174-BC3D9B6146D8}" srcOrd="0" destOrd="0" presId="urn:microsoft.com/office/officeart/2018/2/layout/IconVerticalSolidList"/>
    <dgm:cxn modelId="{145C98B6-2B16-47FE-B7CD-3E04497D8C3B}" type="presParOf" srcId="{87A1546E-AF23-4022-A21F-BB65A93C1B80}" destId="{D10C459E-398A-4AD9-996B-29CE7F5D8F3C}" srcOrd="1" destOrd="0" presId="urn:microsoft.com/office/officeart/2018/2/layout/IconVerticalSolidList"/>
    <dgm:cxn modelId="{A217708D-9DE5-4F0A-B124-8515FAE24071}" type="presParOf" srcId="{87A1546E-AF23-4022-A21F-BB65A93C1B80}" destId="{DE5DB670-E906-4D9A-BBD4-9F19E462D189}" srcOrd="2" destOrd="0" presId="urn:microsoft.com/office/officeart/2018/2/layout/IconVerticalSolidList"/>
    <dgm:cxn modelId="{01D47EAF-605A-40EF-BA59-35329DCF794B}" type="presParOf" srcId="{87A1546E-AF23-4022-A21F-BB65A93C1B80}" destId="{8A8D6B77-15E1-437A-9B81-2F79713F99E6}" srcOrd="3" destOrd="0" presId="urn:microsoft.com/office/officeart/2018/2/layout/IconVerticalSolidList"/>
    <dgm:cxn modelId="{98B0052B-85D3-4ADE-9C63-907841344468}" type="presParOf" srcId="{54B1E53B-DABE-4ACF-AACD-F046B398C247}" destId="{7BC334AA-79DB-4AEA-B3E9-7C3BD0F38E9F}" srcOrd="5" destOrd="0" presId="urn:microsoft.com/office/officeart/2018/2/layout/IconVerticalSolidList"/>
    <dgm:cxn modelId="{56DDA606-ACB6-4B41-813B-F5D763C54579}" type="presParOf" srcId="{54B1E53B-DABE-4ACF-AACD-F046B398C247}" destId="{55575A05-4220-49D3-B3E4-1FC4B3EF625B}" srcOrd="6" destOrd="0" presId="urn:microsoft.com/office/officeart/2018/2/layout/IconVerticalSolidList"/>
    <dgm:cxn modelId="{60881B06-7FFE-4CD5-A0CE-F7974CC48E89}" type="presParOf" srcId="{55575A05-4220-49D3-B3E4-1FC4B3EF625B}" destId="{AAA0E360-DC89-4DA7-8363-D4B74801C393}" srcOrd="0" destOrd="0" presId="urn:microsoft.com/office/officeart/2018/2/layout/IconVerticalSolidList"/>
    <dgm:cxn modelId="{3F56C038-F042-4219-A5FF-6226765E468A}" type="presParOf" srcId="{55575A05-4220-49D3-B3E4-1FC4B3EF625B}" destId="{168F9D28-1F7F-4188-AA7B-4C1DB6FD731D}" srcOrd="1" destOrd="0" presId="urn:microsoft.com/office/officeart/2018/2/layout/IconVerticalSolidList"/>
    <dgm:cxn modelId="{8C19CB4A-2230-4C69-A1DE-26976FB2D88B}" type="presParOf" srcId="{55575A05-4220-49D3-B3E4-1FC4B3EF625B}" destId="{B30BA3F6-4706-43B7-8F6F-FCF846CA78B6}" srcOrd="2" destOrd="0" presId="urn:microsoft.com/office/officeart/2018/2/layout/IconVerticalSolidList"/>
    <dgm:cxn modelId="{0495686E-5825-4923-9B17-03C9C92B2410}" type="presParOf" srcId="{55575A05-4220-49D3-B3E4-1FC4B3EF625B}" destId="{668E1621-E8D1-45A8-A725-4B77EB89C82A}" srcOrd="3" destOrd="0" presId="urn:microsoft.com/office/officeart/2018/2/layout/IconVerticalSolidList"/>
    <dgm:cxn modelId="{CFDF978E-58DE-4B5B-B562-662E6E9C5055}" type="presParOf" srcId="{54B1E53B-DABE-4ACF-AACD-F046B398C247}" destId="{17DAF0DD-B9F7-43DD-93A2-608995928D25}" srcOrd="7" destOrd="0" presId="urn:microsoft.com/office/officeart/2018/2/layout/IconVerticalSolidList"/>
    <dgm:cxn modelId="{F8A2B965-0542-475A-ACC8-65D3C87A8E65}" type="presParOf" srcId="{54B1E53B-DABE-4ACF-AACD-F046B398C247}" destId="{A771C701-038E-48DD-86BD-4EDBD1A543B8}" srcOrd="8" destOrd="0" presId="urn:microsoft.com/office/officeart/2018/2/layout/IconVerticalSolidList"/>
    <dgm:cxn modelId="{E5C162DF-579B-4AD3-A1D3-1C4B6C7FF4D3}" type="presParOf" srcId="{A771C701-038E-48DD-86BD-4EDBD1A543B8}" destId="{BD830056-7FB7-4DF9-B287-7EAC0D56D3FD}" srcOrd="0" destOrd="0" presId="urn:microsoft.com/office/officeart/2018/2/layout/IconVerticalSolidList"/>
    <dgm:cxn modelId="{F032F552-2AAA-40BD-915F-B4F44D83628F}" type="presParOf" srcId="{A771C701-038E-48DD-86BD-4EDBD1A543B8}" destId="{1B196097-D55A-4E5A-A8C3-2F783B103B1E}" srcOrd="1" destOrd="0" presId="urn:microsoft.com/office/officeart/2018/2/layout/IconVerticalSolidList"/>
    <dgm:cxn modelId="{52380C1C-7C4B-4EAC-B246-FD7E8FC75A07}" type="presParOf" srcId="{A771C701-038E-48DD-86BD-4EDBD1A543B8}" destId="{58943DF8-B446-44EA-9DCC-1D4F158FD7AC}" srcOrd="2" destOrd="0" presId="urn:microsoft.com/office/officeart/2018/2/layout/IconVerticalSolidList"/>
    <dgm:cxn modelId="{838307EB-30FE-43F6-AA11-61D170C100C0}" type="presParOf" srcId="{A771C701-038E-48DD-86BD-4EDBD1A543B8}" destId="{53B48507-A280-4965-99CE-EBEDFC27197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6399C9-BCFB-45AB-912A-8E8D6324BF07}">
      <dsp:nvSpPr>
        <dsp:cNvPr id="0" name=""/>
        <dsp:cNvSpPr/>
      </dsp:nvSpPr>
      <dsp:spPr>
        <a:xfrm>
          <a:off x="837" y="49503"/>
          <a:ext cx="3264916" cy="19589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Make sure you have a defined mentor (usually a teacher at your grade level or in your subject area)</a:t>
          </a:r>
        </a:p>
      </dsp:txBody>
      <dsp:txXfrm>
        <a:off x="837" y="49503"/>
        <a:ext cx="3264916" cy="1958950"/>
      </dsp:txXfrm>
    </dsp:sp>
    <dsp:sp modelId="{3D8F37C6-E127-4813-B9A7-8501BFC11A5B}">
      <dsp:nvSpPr>
        <dsp:cNvPr id="0" name=""/>
        <dsp:cNvSpPr/>
      </dsp:nvSpPr>
      <dsp:spPr>
        <a:xfrm>
          <a:off x="3592245" y="49503"/>
          <a:ext cx="3264916" cy="19589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Make sure you are being supported by the mentor or other district staff</a:t>
          </a:r>
        </a:p>
      </dsp:txBody>
      <dsp:txXfrm>
        <a:off x="3592245" y="49503"/>
        <a:ext cx="3264916" cy="1958950"/>
      </dsp:txXfrm>
    </dsp:sp>
    <dsp:sp modelId="{1DA1F808-ECD6-4406-A8F9-D4D8FFA5F394}">
      <dsp:nvSpPr>
        <dsp:cNvPr id="0" name=""/>
        <dsp:cNvSpPr/>
      </dsp:nvSpPr>
      <dsp:spPr>
        <a:xfrm>
          <a:off x="837" y="2334945"/>
          <a:ext cx="3264916" cy="19589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Mentor formally evaluates (for University purposes) at least once during the year (preferably more).  </a:t>
          </a:r>
        </a:p>
      </dsp:txBody>
      <dsp:txXfrm>
        <a:off x="837" y="2334945"/>
        <a:ext cx="3264916" cy="1958950"/>
      </dsp:txXfrm>
    </dsp:sp>
    <dsp:sp modelId="{F94F3EA1-4B78-4077-A520-F33D127115F5}">
      <dsp:nvSpPr>
        <dsp:cNvPr id="0" name=""/>
        <dsp:cNvSpPr/>
      </dsp:nvSpPr>
      <dsp:spPr>
        <a:xfrm>
          <a:off x="3592245" y="2334945"/>
          <a:ext cx="3264916" cy="19589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School administrator is responsible for </a:t>
          </a:r>
          <a:r>
            <a:rPr lang="en-US" sz="2300" b="1" kern="1200"/>
            <a:t>district evaluations (employment)</a:t>
          </a:r>
          <a:endParaRPr lang="en-US" sz="2300" kern="1200"/>
        </a:p>
      </dsp:txBody>
      <dsp:txXfrm>
        <a:off x="3592245" y="2334945"/>
        <a:ext cx="3264916" cy="1958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A6195-A0A2-4548-B965-EE26209FCC40}">
      <dsp:nvSpPr>
        <dsp:cNvPr id="0" name=""/>
        <dsp:cNvSpPr/>
      </dsp:nvSpPr>
      <dsp:spPr>
        <a:xfrm>
          <a:off x="0" y="592931"/>
          <a:ext cx="2428875" cy="14573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Log all support activities on the "Intern Record Log (IRL)" as an ongoing log, do not delete a previous months' entries</a:t>
          </a:r>
        </a:p>
      </dsp:txBody>
      <dsp:txXfrm>
        <a:off x="0" y="592931"/>
        <a:ext cx="2428875" cy="1457324"/>
      </dsp:txXfrm>
    </dsp:sp>
    <dsp:sp modelId="{52520929-33E0-479F-A8AA-3DF4D05DAADF}">
      <dsp:nvSpPr>
        <dsp:cNvPr id="0" name=""/>
        <dsp:cNvSpPr/>
      </dsp:nvSpPr>
      <dsp:spPr>
        <a:xfrm>
          <a:off x="2671762" y="592931"/>
          <a:ext cx="2428875" cy="14573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Submit the "Intern Record Log (IRL)" electronically to your Intern Faculty Supervisor (IFS) </a:t>
          </a:r>
        </a:p>
      </dsp:txBody>
      <dsp:txXfrm>
        <a:off x="2671762" y="592931"/>
        <a:ext cx="2428875" cy="1457324"/>
      </dsp:txXfrm>
    </dsp:sp>
    <dsp:sp modelId="{4B60E0B4-6452-4285-84DB-D05C3B677DB3}">
      <dsp:nvSpPr>
        <dsp:cNvPr id="0" name=""/>
        <dsp:cNvSpPr/>
      </dsp:nvSpPr>
      <dsp:spPr>
        <a:xfrm>
          <a:off x="5343525" y="592931"/>
          <a:ext cx="2428875" cy="14573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Participates in two face to face visit per a month with IFS</a:t>
          </a:r>
        </a:p>
      </dsp:txBody>
      <dsp:txXfrm>
        <a:off x="5343525" y="592931"/>
        <a:ext cx="2428875" cy="1457324"/>
      </dsp:txXfrm>
    </dsp:sp>
    <dsp:sp modelId="{29E8925A-6DFA-43B4-B651-AB2E8526586E}">
      <dsp:nvSpPr>
        <dsp:cNvPr id="0" name=""/>
        <dsp:cNvSpPr/>
      </dsp:nvSpPr>
      <dsp:spPr>
        <a:xfrm>
          <a:off x="0" y="2293143"/>
          <a:ext cx="2428875" cy="14573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Communicate with your IFS regularly (weekly reflections completed in Tk20)</a:t>
          </a:r>
        </a:p>
      </dsp:txBody>
      <dsp:txXfrm>
        <a:off x="0" y="2293143"/>
        <a:ext cx="2428875" cy="1457324"/>
      </dsp:txXfrm>
    </dsp:sp>
    <dsp:sp modelId="{66134F27-D113-4A88-8728-3619FEF9C686}">
      <dsp:nvSpPr>
        <dsp:cNvPr id="0" name=""/>
        <dsp:cNvSpPr/>
      </dsp:nvSpPr>
      <dsp:spPr>
        <a:xfrm>
          <a:off x="2671762" y="2293143"/>
          <a:ext cx="2428875" cy="14573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Provide lesson plans, communicate regularly via phone/email with IFS, and respond to all communication from the university or IFS in a thoughtful and timely manner</a:t>
          </a:r>
        </a:p>
      </dsp:txBody>
      <dsp:txXfrm>
        <a:off x="2671762" y="2293143"/>
        <a:ext cx="2428875" cy="1457324"/>
      </dsp:txXfrm>
    </dsp:sp>
    <dsp:sp modelId="{80ACE601-AD38-42D4-A58E-1613985D61A1}">
      <dsp:nvSpPr>
        <dsp:cNvPr id="0" name=""/>
        <dsp:cNvSpPr/>
      </dsp:nvSpPr>
      <dsp:spPr>
        <a:xfrm>
          <a:off x="5343525" y="2293143"/>
          <a:ext cx="2428875" cy="14573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Make continuous progress in your Educational program (complete edTPA, testing, and courses in a timely manner) – all certification requirements must be complete 45 days from the end of the final seminar class</a:t>
          </a:r>
        </a:p>
      </dsp:txBody>
      <dsp:txXfrm>
        <a:off x="5343525" y="2293143"/>
        <a:ext cx="2428875" cy="14573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C4DA8F-6865-4BEC-AD78-8E3851B6F26E}">
      <dsp:nvSpPr>
        <dsp:cNvPr id="0" name=""/>
        <dsp:cNvSpPr/>
      </dsp:nvSpPr>
      <dsp:spPr>
        <a:xfrm>
          <a:off x="0" y="705802"/>
          <a:ext cx="7772400" cy="130302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806685-5D35-4856-A544-5AE034A7C96E}">
      <dsp:nvSpPr>
        <dsp:cNvPr id="0" name=""/>
        <dsp:cNvSpPr/>
      </dsp:nvSpPr>
      <dsp:spPr>
        <a:xfrm>
          <a:off x="394163" y="998982"/>
          <a:ext cx="716661" cy="71666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1DD11-3564-4144-9375-284104F749C8}">
      <dsp:nvSpPr>
        <dsp:cNvPr id="0" name=""/>
        <dsp:cNvSpPr/>
      </dsp:nvSpPr>
      <dsp:spPr>
        <a:xfrm>
          <a:off x="1504988" y="705802"/>
          <a:ext cx="6267411" cy="1303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137903" rIns="137903" bIns="13790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Submit the Intern Record Log (IRL) (by 5</a:t>
          </a:r>
          <a:r>
            <a:rPr lang="en-US" sz="2500" kern="1200" baseline="30000" dirty="0"/>
            <a:t>th</a:t>
          </a:r>
          <a:r>
            <a:rPr lang="en-US" sz="2500" kern="1200" dirty="0"/>
            <a:t> of month) to your IFS</a:t>
          </a:r>
        </a:p>
      </dsp:txBody>
      <dsp:txXfrm>
        <a:off x="1504988" y="705802"/>
        <a:ext cx="6267411" cy="1303020"/>
      </dsp:txXfrm>
    </dsp:sp>
    <dsp:sp modelId="{9E914507-964E-45EB-A3FF-E0F18802C918}">
      <dsp:nvSpPr>
        <dsp:cNvPr id="0" name=""/>
        <dsp:cNvSpPr/>
      </dsp:nvSpPr>
      <dsp:spPr>
        <a:xfrm>
          <a:off x="0" y="2334577"/>
          <a:ext cx="7772400" cy="130302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AC4BEB-1B75-425A-A519-5916D6D27C21}">
      <dsp:nvSpPr>
        <dsp:cNvPr id="0" name=""/>
        <dsp:cNvSpPr/>
      </dsp:nvSpPr>
      <dsp:spPr>
        <a:xfrm>
          <a:off x="394163" y="2627756"/>
          <a:ext cx="716661" cy="71666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095EC-A5F8-44A5-84AF-02A9DCF2EB9E}">
      <dsp:nvSpPr>
        <dsp:cNvPr id="0" name=""/>
        <dsp:cNvSpPr/>
      </dsp:nvSpPr>
      <dsp:spPr>
        <a:xfrm>
          <a:off x="1504988" y="2334577"/>
          <a:ext cx="6267411" cy="1303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903" tIns="137903" rIns="137903" bIns="13790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Make sure you document all required hours</a:t>
          </a:r>
        </a:p>
      </dsp:txBody>
      <dsp:txXfrm>
        <a:off x="1504988" y="2334577"/>
        <a:ext cx="6267411" cy="13030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659792-8494-4225-96E1-1AF24E18D34A}">
      <dsp:nvSpPr>
        <dsp:cNvPr id="0" name=""/>
        <dsp:cNvSpPr/>
      </dsp:nvSpPr>
      <dsp:spPr>
        <a:xfrm>
          <a:off x="303694" y="10482"/>
          <a:ext cx="948559" cy="94855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62E4DB-456C-4801-B89F-076A254A8A0D}">
      <dsp:nvSpPr>
        <dsp:cNvPr id="0" name=""/>
        <dsp:cNvSpPr/>
      </dsp:nvSpPr>
      <dsp:spPr>
        <a:xfrm>
          <a:off x="502891" y="209680"/>
          <a:ext cx="550164" cy="5501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F19D9F-71B8-45E0-B3B9-5945BC7C5E92}">
      <dsp:nvSpPr>
        <dsp:cNvPr id="0" name=""/>
        <dsp:cNvSpPr/>
      </dsp:nvSpPr>
      <dsp:spPr>
        <a:xfrm>
          <a:off x="1455516" y="10482"/>
          <a:ext cx="2235890" cy="948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Walks you through edTPA</a:t>
          </a:r>
        </a:p>
      </dsp:txBody>
      <dsp:txXfrm>
        <a:off x="1455516" y="10482"/>
        <a:ext cx="2235890" cy="948559"/>
      </dsp:txXfrm>
    </dsp:sp>
    <dsp:sp modelId="{C59BCCB0-8102-4D67-9F26-1E55E1461D85}">
      <dsp:nvSpPr>
        <dsp:cNvPr id="0" name=""/>
        <dsp:cNvSpPr/>
      </dsp:nvSpPr>
      <dsp:spPr>
        <a:xfrm>
          <a:off x="4080993" y="10482"/>
          <a:ext cx="948559" cy="94855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39484C-8F88-46E3-A8B4-76492F3E667C}">
      <dsp:nvSpPr>
        <dsp:cNvPr id="0" name=""/>
        <dsp:cNvSpPr/>
      </dsp:nvSpPr>
      <dsp:spPr>
        <a:xfrm>
          <a:off x="4280190" y="209680"/>
          <a:ext cx="550164" cy="5501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BB7BC-363F-41AD-8E48-9CF9B129A13D}">
      <dsp:nvSpPr>
        <dsp:cNvPr id="0" name=""/>
        <dsp:cNvSpPr/>
      </dsp:nvSpPr>
      <dsp:spPr>
        <a:xfrm>
          <a:off x="5232815" y="10482"/>
          <a:ext cx="2235890" cy="948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Remember: do all of the work (on time)</a:t>
          </a:r>
        </a:p>
      </dsp:txBody>
      <dsp:txXfrm>
        <a:off x="5232815" y="10482"/>
        <a:ext cx="2235890" cy="948559"/>
      </dsp:txXfrm>
    </dsp:sp>
    <dsp:sp modelId="{F49FAE0E-C57E-4417-A3EA-2B1559AD6071}">
      <dsp:nvSpPr>
        <dsp:cNvPr id="0" name=""/>
        <dsp:cNvSpPr/>
      </dsp:nvSpPr>
      <dsp:spPr>
        <a:xfrm>
          <a:off x="303694" y="1697420"/>
          <a:ext cx="948559" cy="94855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772025-9646-4D07-9735-B16CD9FA6CCF}">
      <dsp:nvSpPr>
        <dsp:cNvPr id="0" name=""/>
        <dsp:cNvSpPr/>
      </dsp:nvSpPr>
      <dsp:spPr>
        <a:xfrm>
          <a:off x="502891" y="1896617"/>
          <a:ext cx="550164" cy="5501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1050E6-3213-4BC8-937A-9BD6AD14531A}">
      <dsp:nvSpPr>
        <dsp:cNvPr id="0" name=""/>
        <dsp:cNvSpPr/>
      </dsp:nvSpPr>
      <dsp:spPr>
        <a:xfrm>
          <a:off x="1455516" y="1697420"/>
          <a:ext cx="2235890" cy="948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Provide substantive posts</a:t>
          </a:r>
        </a:p>
      </dsp:txBody>
      <dsp:txXfrm>
        <a:off x="1455516" y="1697420"/>
        <a:ext cx="2235890" cy="948559"/>
      </dsp:txXfrm>
    </dsp:sp>
    <dsp:sp modelId="{A87EC95C-B354-438A-BF76-D6EC62C5DE9B}">
      <dsp:nvSpPr>
        <dsp:cNvPr id="0" name=""/>
        <dsp:cNvSpPr/>
      </dsp:nvSpPr>
      <dsp:spPr>
        <a:xfrm>
          <a:off x="4080993" y="1697420"/>
          <a:ext cx="948559" cy="94855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5B218D-8670-46A0-9699-94A9867BBDE0}">
      <dsp:nvSpPr>
        <dsp:cNvPr id="0" name=""/>
        <dsp:cNvSpPr/>
      </dsp:nvSpPr>
      <dsp:spPr>
        <a:xfrm>
          <a:off x="4280190" y="1896617"/>
          <a:ext cx="550164" cy="5501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C6FEC6-14C6-4C10-87D6-CE009E386DEC}">
      <dsp:nvSpPr>
        <dsp:cNvPr id="0" name=""/>
        <dsp:cNvSpPr/>
      </dsp:nvSpPr>
      <dsp:spPr>
        <a:xfrm>
          <a:off x="5232815" y="1697420"/>
          <a:ext cx="2235890" cy="948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Do your posts early in the week </a:t>
          </a:r>
        </a:p>
      </dsp:txBody>
      <dsp:txXfrm>
        <a:off x="5232815" y="1697420"/>
        <a:ext cx="2235890" cy="948559"/>
      </dsp:txXfrm>
    </dsp:sp>
    <dsp:sp modelId="{B1E9425D-9DE3-4F13-B4DC-9449C1F7C6B4}">
      <dsp:nvSpPr>
        <dsp:cNvPr id="0" name=""/>
        <dsp:cNvSpPr/>
      </dsp:nvSpPr>
      <dsp:spPr>
        <a:xfrm>
          <a:off x="303694" y="3384357"/>
          <a:ext cx="948559" cy="94855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04B98A-C079-4915-A153-4690833BB44B}">
      <dsp:nvSpPr>
        <dsp:cNvPr id="0" name=""/>
        <dsp:cNvSpPr/>
      </dsp:nvSpPr>
      <dsp:spPr>
        <a:xfrm>
          <a:off x="502891" y="3583555"/>
          <a:ext cx="550164" cy="55016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9B91EF-B835-453E-9485-70E53FF3B351}">
      <dsp:nvSpPr>
        <dsp:cNvPr id="0" name=""/>
        <dsp:cNvSpPr/>
      </dsp:nvSpPr>
      <dsp:spPr>
        <a:xfrm>
          <a:off x="1455516" y="3384357"/>
          <a:ext cx="2235890" cy="948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Send a screenshot of the grade report to the seminar instructor before the last week of class (50 points possible) </a:t>
          </a:r>
        </a:p>
      </dsp:txBody>
      <dsp:txXfrm>
        <a:off x="1455516" y="3384357"/>
        <a:ext cx="2235890" cy="948559"/>
      </dsp:txXfrm>
    </dsp:sp>
    <dsp:sp modelId="{586916EA-3A19-401D-9368-1811AC24418F}">
      <dsp:nvSpPr>
        <dsp:cNvPr id="0" name=""/>
        <dsp:cNvSpPr/>
      </dsp:nvSpPr>
      <dsp:spPr>
        <a:xfrm>
          <a:off x="4080993" y="3384357"/>
          <a:ext cx="948559" cy="94855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39B17B-129B-4285-8728-1799F3817C67}">
      <dsp:nvSpPr>
        <dsp:cNvPr id="0" name=""/>
        <dsp:cNvSpPr/>
      </dsp:nvSpPr>
      <dsp:spPr>
        <a:xfrm>
          <a:off x="4280190" y="3583555"/>
          <a:ext cx="550164" cy="55016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49749-04AC-485A-A605-FDC1A0BF9AC5}">
      <dsp:nvSpPr>
        <dsp:cNvPr id="0" name=""/>
        <dsp:cNvSpPr/>
      </dsp:nvSpPr>
      <dsp:spPr>
        <a:xfrm>
          <a:off x="5232815" y="3384357"/>
          <a:ext cx="2235890" cy="948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DO NOT FORGET TO SEND THE SEMINAR INSTRUCTOR THE SCREENSHOT</a:t>
          </a:r>
        </a:p>
      </dsp:txBody>
      <dsp:txXfrm>
        <a:off x="5232815" y="3384357"/>
        <a:ext cx="2235890" cy="9485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C4924A-8764-4654-919A-13C566A2A6E3}">
      <dsp:nvSpPr>
        <dsp:cNvPr id="0" name=""/>
        <dsp:cNvSpPr/>
      </dsp:nvSpPr>
      <dsp:spPr>
        <a:xfrm>
          <a:off x="0" y="3393"/>
          <a:ext cx="7772400" cy="72276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F03724-D458-4274-89F1-A0BBF73AAA76}">
      <dsp:nvSpPr>
        <dsp:cNvPr id="0" name=""/>
        <dsp:cNvSpPr/>
      </dsp:nvSpPr>
      <dsp:spPr>
        <a:xfrm>
          <a:off x="218637" y="166016"/>
          <a:ext cx="397522" cy="3975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86009-A881-4B73-8B9F-2AF47D8D2C5E}">
      <dsp:nvSpPr>
        <dsp:cNvPr id="0" name=""/>
        <dsp:cNvSpPr/>
      </dsp:nvSpPr>
      <dsp:spPr>
        <a:xfrm>
          <a:off x="834798" y="3393"/>
          <a:ext cx="6937601" cy="722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493" tIns="76493" rIns="76493" bIns="7649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TK20 must be complete</a:t>
          </a:r>
        </a:p>
      </dsp:txBody>
      <dsp:txXfrm>
        <a:off x="834798" y="3393"/>
        <a:ext cx="6937601" cy="722768"/>
      </dsp:txXfrm>
    </dsp:sp>
    <dsp:sp modelId="{481450D2-50B0-40F2-8712-8D3B2E60FD53}">
      <dsp:nvSpPr>
        <dsp:cNvPr id="0" name=""/>
        <dsp:cNvSpPr/>
      </dsp:nvSpPr>
      <dsp:spPr>
        <a:xfrm>
          <a:off x="0" y="906854"/>
          <a:ext cx="7772400" cy="72276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69D4A3-D4E4-4BFE-A618-FEF641F678C3}">
      <dsp:nvSpPr>
        <dsp:cNvPr id="0" name=""/>
        <dsp:cNvSpPr/>
      </dsp:nvSpPr>
      <dsp:spPr>
        <a:xfrm>
          <a:off x="218637" y="1069477"/>
          <a:ext cx="397522" cy="39752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AFDFE3-F130-435D-9F69-031E98D4B2C4}">
      <dsp:nvSpPr>
        <dsp:cNvPr id="0" name=""/>
        <dsp:cNvSpPr/>
      </dsp:nvSpPr>
      <dsp:spPr>
        <a:xfrm>
          <a:off x="834798" y="906854"/>
          <a:ext cx="6937601" cy="722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493" tIns="76493" rIns="76493" bIns="7649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All other requirements (will be sent it to you)</a:t>
          </a:r>
        </a:p>
      </dsp:txBody>
      <dsp:txXfrm>
        <a:off x="834798" y="906854"/>
        <a:ext cx="6937601" cy="722768"/>
      </dsp:txXfrm>
    </dsp:sp>
    <dsp:sp modelId="{AB09D539-D3E2-4E49-9174-BC3D9B6146D8}">
      <dsp:nvSpPr>
        <dsp:cNvPr id="0" name=""/>
        <dsp:cNvSpPr/>
      </dsp:nvSpPr>
      <dsp:spPr>
        <a:xfrm>
          <a:off x="0" y="1810315"/>
          <a:ext cx="7772400" cy="72276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C459E-398A-4AD9-996B-29CE7F5D8F3C}">
      <dsp:nvSpPr>
        <dsp:cNvPr id="0" name=""/>
        <dsp:cNvSpPr/>
      </dsp:nvSpPr>
      <dsp:spPr>
        <a:xfrm>
          <a:off x="218637" y="1972938"/>
          <a:ext cx="397522" cy="39752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D6B77-15E1-437A-9B81-2F79713F99E6}">
      <dsp:nvSpPr>
        <dsp:cNvPr id="0" name=""/>
        <dsp:cNvSpPr/>
      </dsp:nvSpPr>
      <dsp:spPr>
        <a:xfrm>
          <a:off x="834798" y="1810315"/>
          <a:ext cx="6937601" cy="722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493" tIns="76493" rIns="76493" bIns="7649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First: diploma - Must be conferred before you can be recommended for your credential</a:t>
          </a:r>
        </a:p>
      </dsp:txBody>
      <dsp:txXfrm>
        <a:off x="834798" y="1810315"/>
        <a:ext cx="6937601" cy="722768"/>
      </dsp:txXfrm>
    </dsp:sp>
    <dsp:sp modelId="{AAA0E360-DC89-4DA7-8363-D4B74801C393}">
      <dsp:nvSpPr>
        <dsp:cNvPr id="0" name=""/>
        <dsp:cNvSpPr/>
      </dsp:nvSpPr>
      <dsp:spPr>
        <a:xfrm>
          <a:off x="0" y="2713776"/>
          <a:ext cx="7772400" cy="72276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8F9D28-1F7F-4188-AA7B-4C1DB6FD731D}">
      <dsp:nvSpPr>
        <dsp:cNvPr id="0" name=""/>
        <dsp:cNvSpPr/>
      </dsp:nvSpPr>
      <dsp:spPr>
        <a:xfrm>
          <a:off x="218637" y="2876399"/>
          <a:ext cx="397522" cy="39752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E1621-E8D1-45A8-A725-4B77EB89C82A}">
      <dsp:nvSpPr>
        <dsp:cNvPr id="0" name=""/>
        <dsp:cNvSpPr/>
      </dsp:nvSpPr>
      <dsp:spPr>
        <a:xfrm>
          <a:off x="834798" y="2713776"/>
          <a:ext cx="6937601" cy="722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493" tIns="76493" rIns="76493" bIns="7649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Then: apply for preliminary credential</a:t>
          </a:r>
        </a:p>
      </dsp:txBody>
      <dsp:txXfrm>
        <a:off x="834798" y="2713776"/>
        <a:ext cx="6937601" cy="722768"/>
      </dsp:txXfrm>
    </dsp:sp>
    <dsp:sp modelId="{BD830056-7FB7-4DF9-B287-7EAC0D56D3FD}">
      <dsp:nvSpPr>
        <dsp:cNvPr id="0" name=""/>
        <dsp:cNvSpPr/>
      </dsp:nvSpPr>
      <dsp:spPr>
        <a:xfrm>
          <a:off x="0" y="3617237"/>
          <a:ext cx="7772400" cy="72276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196097-D55A-4E5A-A8C3-2F783B103B1E}">
      <dsp:nvSpPr>
        <dsp:cNvPr id="0" name=""/>
        <dsp:cNvSpPr/>
      </dsp:nvSpPr>
      <dsp:spPr>
        <a:xfrm>
          <a:off x="218637" y="3779860"/>
          <a:ext cx="397522" cy="39752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48507-A280-4965-99CE-EBEDFC27197A}">
      <dsp:nvSpPr>
        <dsp:cNvPr id="0" name=""/>
        <dsp:cNvSpPr/>
      </dsp:nvSpPr>
      <dsp:spPr>
        <a:xfrm>
          <a:off x="834798" y="3617237"/>
          <a:ext cx="6937601" cy="722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493" tIns="76493" rIns="76493" bIns="7649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Credential Analyst will recommend you</a:t>
          </a:r>
        </a:p>
      </dsp:txBody>
      <dsp:txXfrm>
        <a:off x="834798" y="3617237"/>
        <a:ext cx="6937601" cy="722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28CDB93-7B81-4A00-BF19-EE0DC8AEA18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D5BC842-86E8-4293-A659-1470664F8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36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9B487-E44F-4042-BFEF-4102C2EF88B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B0AD6-920D-45F5-87BE-5895ED143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2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B0AD6-920D-45F5-87BE-5895ED143D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41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B0AD6-920D-45F5-87BE-5895ED143D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99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5" name="Picture 3" descr="H:\CED Operations and Creatives\CED_Source_File Central_BrandingFY10\Official Logos\UOPX\UOPX_Signatures_r_062410\UOPX_Artwork Archive\Standard_Signatures\Standard_Horizontal\PNG\Medium\UOPX_Sig_Hor_Black_Mediu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2" y="247650"/>
            <a:ext cx="3933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Phoenix-Wind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2" y="2809879"/>
            <a:ext cx="2695575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1" y="1828800"/>
            <a:ext cx="5003800" cy="2057400"/>
          </a:xfrm>
        </p:spPr>
        <p:txBody>
          <a:bodyPr anchor="t">
            <a:norm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4800600" cy="9144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2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685800" cy="2286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AB008607-F559-424D-934F-3C368139B5E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E2BFC-4D32-4DFC-8E04-3865AF79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7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3886200" y="1828800"/>
            <a:ext cx="4572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828800"/>
            <a:ext cx="2743200" cy="43434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5"/>
          </p:nvPr>
        </p:nvSpPr>
        <p:spPr>
          <a:xfrm>
            <a:off x="685800" y="6400800"/>
            <a:ext cx="685800" cy="2286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AB008607-F559-424D-934F-3C368139B5E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E8E2BFC-4D32-4DFC-8E04-3865AF79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10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AB008607-F559-424D-934F-3C368139B5E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E2BFC-4D32-4DFC-8E04-3865AF79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17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5" name="Picture 3" descr="H:\CED Operations and Creatives\CED_Source_File Central_BrandingFY10\Official Logos\UOPX\UOPX_Signatures_r_062410\UOPX_Artwork Archive\Standard_Signatures\Standard_Horizontal\PNG\Medium\UOPX_Sig_Hor_Black_Mediu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2" y="247650"/>
            <a:ext cx="3933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Phoenix-Window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2" y="2809879"/>
            <a:ext cx="2695575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1" y="1828800"/>
            <a:ext cx="5003800" cy="2057400"/>
          </a:xfrm>
        </p:spPr>
        <p:txBody>
          <a:bodyPr anchor="t">
            <a:norm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4800600" cy="9144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5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2010 University of Phoenix, Inc. All rights reserved.”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BE211-8976-4695-997B-570E42D191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33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6" name="Picture 10" descr="UOPX-2.0-Phoenix-Cro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665" b="23334"/>
          <a:stretch>
            <a:fillRect/>
          </a:stretch>
        </p:blipFill>
        <p:spPr bwMode="auto">
          <a:xfrm>
            <a:off x="4572000" y="1371600"/>
            <a:ext cx="4343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1"/>
            <a:ext cx="4800600" cy="1362075"/>
          </a:xfrm>
        </p:spPr>
        <p:txBody>
          <a:bodyPr anchor="t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43201"/>
            <a:ext cx="3886200" cy="6858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3527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oC and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4"/>
            <a:ext cx="6858000" cy="4343399"/>
          </a:xfrm>
        </p:spPr>
        <p:txBody>
          <a:bodyPr/>
          <a:lstStyle>
            <a:lvl1pPr marL="457200" indent="-457200">
              <a:spcAft>
                <a:spcPts val="1800"/>
              </a:spcAft>
              <a:buClr>
                <a:schemeClr val="accent2"/>
              </a:buClr>
              <a:buFont typeface="+mj-lt"/>
              <a:buAutoNum type="arabicPeriod"/>
              <a:defRPr/>
            </a:lvl1pPr>
            <a:lvl2pPr marL="800100" indent="-342900">
              <a:spcAft>
                <a:spcPts val="1800"/>
              </a:spcAft>
              <a:buClr>
                <a:schemeClr val="accent2"/>
              </a:buClr>
              <a:buFont typeface="+mj-lt"/>
              <a:buAutoNum type="arabicPeriod"/>
              <a:defRPr/>
            </a:lvl2pPr>
            <a:lvl3pPr marL="1257300" indent="-342900">
              <a:spcAft>
                <a:spcPts val="1800"/>
              </a:spcAft>
              <a:buClr>
                <a:schemeClr val="accent2"/>
              </a:buClr>
              <a:buFont typeface="+mj-lt"/>
              <a:buAutoNum type="arabicPeriod"/>
              <a:defRPr/>
            </a:lvl3pPr>
            <a:lvl4pPr>
              <a:spcAft>
                <a:spcPts val="1800"/>
              </a:spcAft>
              <a:buClr>
                <a:schemeClr val="accent2"/>
              </a:buClr>
              <a:buFont typeface="+mj-lt"/>
              <a:buAutoNum type="arabicPeriod"/>
              <a:defRPr/>
            </a:lvl4pPr>
            <a:lvl5pPr>
              <a:spcAft>
                <a:spcPts val="1800"/>
              </a:spcAft>
              <a:buClr>
                <a:schemeClr val="accent2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2010 University of Phoenix, Inc. All rights reserved.”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7F0DF-9279-4AEE-B701-0393B7B941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441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371600"/>
            <a:ext cx="8686800" cy="5257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0" indent="0">
              <a:buNone/>
              <a:defRPr sz="6000" b="1">
                <a:solidFill>
                  <a:schemeClr val="bg1"/>
                </a:solidFill>
              </a:defRPr>
            </a:lvl1pPr>
            <a:lvl2pPr marL="0" indent="0">
              <a:buNone/>
              <a:defRPr sz="5400" b="1">
                <a:solidFill>
                  <a:schemeClr val="bg1"/>
                </a:solidFill>
              </a:defRPr>
            </a:lvl2pPr>
            <a:lvl3pPr marL="0" indent="0">
              <a:buNone/>
              <a:defRPr sz="4800" b="1">
                <a:solidFill>
                  <a:schemeClr val="bg1"/>
                </a:solidFill>
              </a:defRPr>
            </a:lvl3pPr>
            <a:lvl4pPr marL="0" indent="0">
              <a:buNone/>
              <a:defRPr sz="4400" b="1">
                <a:solidFill>
                  <a:schemeClr val="bg1"/>
                </a:solidFill>
              </a:defRPr>
            </a:lvl4pPr>
            <a:lvl5pPr marL="0" indent="0">
              <a:buNone/>
              <a:defRPr sz="4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685800" cy="2286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263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828804"/>
            <a:ext cx="3657600" cy="4343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800600" y="1828804"/>
            <a:ext cx="3657600" cy="4343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2010 University of Phoenix, Inc. All rights reserved.”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58547-10AA-4356-8913-643CF81710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8375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772400" cy="685800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7772400" cy="342900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200"/>
            </a:lvl4pPr>
            <a:lvl5pPr>
              <a:defRPr sz="1100"/>
            </a:lvl5pPr>
            <a:lvl6pPr>
              <a:defRPr sz="1000" baseline="0"/>
            </a:lvl6pPr>
            <a:lvl7pPr>
              <a:defRPr sz="900"/>
            </a:lvl7pPr>
            <a:lvl8pPr>
              <a:defRPr sz="8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2010 University of Phoenix, Inc. All rights reserved.”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83C3B-ABBC-40A1-846F-FA90C6D8A4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4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8E2BFC-4D32-4DFC-8E04-3865AF79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02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3657600" cy="914400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1" y="1828800"/>
            <a:ext cx="3657600" cy="914400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85800" y="2971804"/>
            <a:ext cx="3657600" cy="3200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800600" y="2971804"/>
            <a:ext cx="3657600" cy="3200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2010 University of Phoenix, Inc. All rights reserved.” 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AABC2-C344-4E47-9E8E-FB1BB266D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940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3657600" cy="914400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85800" y="2971804"/>
            <a:ext cx="3657600" cy="3200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800600" y="1828800"/>
            <a:ext cx="36576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5"/>
          </p:nvPr>
        </p:nvSpPr>
        <p:spPr>
          <a:xfrm>
            <a:off x="685800" y="6400800"/>
            <a:ext cx="685800" cy="2286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2010 University of Phoenix, Inc. All rights reserved.”  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3B4EC-4597-4B4E-8373-79628B1CE2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678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685800" cy="2286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2010 University of Phoenix, Inc. All rights reserved.”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548F-70B0-4DD5-A347-09767132F1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7054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3886200" y="1828800"/>
            <a:ext cx="4572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828800"/>
            <a:ext cx="2743200" cy="43434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5"/>
          </p:nvPr>
        </p:nvSpPr>
        <p:spPr>
          <a:xfrm>
            <a:off x="685800" y="6400800"/>
            <a:ext cx="685800" cy="2286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2010 University of Phoenix, Inc. All rights reserved.”  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6690C-E1F1-4E2D-AEF9-4312093259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9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6" name="Picture 10" descr="UOPX-2.0-Phoenix-Cro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665" b="23334"/>
          <a:stretch>
            <a:fillRect/>
          </a:stretch>
        </p:blipFill>
        <p:spPr bwMode="auto">
          <a:xfrm>
            <a:off x="4572000" y="1371600"/>
            <a:ext cx="4343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1"/>
            <a:ext cx="4800600" cy="1362075"/>
          </a:xfrm>
        </p:spPr>
        <p:txBody>
          <a:bodyPr anchor="t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43201"/>
            <a:ext cx="3886200" cy="6858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769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oC and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4"/>
            <a:ext cx="6858000" cy="4343399"/>
          </a:xfrm>
        </p:spPr>
        <p:txBody>
          <a:bodyPr/>
          <a:lstStyle>
            <a:lvl1pPr marL="457200" indent="-457200">
              <a:spcAft>
                <a:spcPts val="1800"/>
              </a:spcAft>
              <a:buClr>
                <a:schemeClr val="accent2"/>
              </a:buClr>
              <a:buFont typeface="+mj-lt"/>
              <a:buAutoNum type="arabicPeriod"/>
              <a:defRPr/>
            </a:lvl1pPr>
            <a:lvl2pPr marL="800100" indent="-342900">
              <a:spcAft>
                <a:spcPts val="1800"/>
              </a:spcAft>
              <a:buClr>
                <a:schemeClr val="accent2"/>
              </a:buClr>
              <a:buFont typeface="+mj-lt"/>
              <a:buAutoNum type="arabicPeriod"/>
              <a:defRPr/>
            </a:lvl2pPr>
            <a:lvl3pPr marL="1257300" indent="-342900">
              <a:spcAft>
                <a:spcPts val="1800"/>
              </a:spcAft>
              <a:buClr>
                <a:schemeClr val="accent2"/>
              </a:buClr>
              <a:buFont typeface="+mj-lt"/>
              <a:buAutoNum type="arabicPeriod"/>
              <a:defRPr/>
            </a:lvl3pPr>
            <a:lvl4pPr>
              <a:spcAft>
                <a:spcPts val="1800"/>
              </a:spcAft>
              <a:buClr>
                <a:schemeClr val="accent2"/>
              </a:buClr>
              <a:buFont typeface="+mj-lt"/>
              <a:buAutoNum type="arabicPeriod"/>
              <a:defRPr/>
            </a:lvl4pPr>
            <a:lvl5pPr>
              <a:spcAft>
                <a:spcPts val="1800"/>
              </a:spcAft>
              <a:buClr>
                <a:schemeClr val="accent2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8E2BFC-4D32-4DFC-8E04-3865AF79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0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371600"/>
            <a:ext cx="8686800" cy="5257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0" indent="0">
              <a:buNone/>
              <a:defRPr sz="6000" b="1">
                <a:solidFill>
                  <a:schemeClr val="bg1"/>
                </a:solidFill>
              </a:defRPr>
            </a:lvl1pPr>
            <a:lvl2pPr marL="0" indent="0">
              <a:buNone/>
              <a:defRPr sz="5400" b="1">
                <a:solidFill>
                  <a:schemeClr val="bg1"/>
                </a:solidFill>
              </a:defRPr>
            </a:lvl2pPr>
            <a:lvl3pPr marL="0" indent="0">
              <a:buNone/>
              <a:defRPr sz="4800" b="1">
                <a:solidFill>
                  <a:schemeClr val="bg1"/>
                </a:solidFill>
              </a:defRPr>
            </a:lvl3pPr>
            <a:lvl4pPr marL="0" indent="0">
              <a:buNone/>
              <a:defRPr sz="4400" b="1">
                <a:solidFill>
                  <a:schemeClr val="bg1"/>
                </a:solidFill>
              </a:defRPr>
            </a:lvl4pPr>
            <a:lvl5pPr marL="0" indent="0">
              <a:buNone/>
              <a:defRPr sz="4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685800" cy="2286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fld id="{AB008607-F559-424D-934F-3C368139B5E8}" type="datetimeFigureOut">
              <a:rPr lang="en-US" smtClean="0"/>
              <a:t>6/2/2021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9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828804"/>
            <a:ext cx="3657600" cy="4343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800600" y="1828804"/>
            <a:ext cx="3657600" cy="4343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4E8E2BFC-4D32-4DFC-8E04-3865AF79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5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7772400" cy="685800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7772400" cy="342900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200"/>
            </a:lvl4pPr>
            <a:lvl5pPr>
              <a:defRPr sz="1100"/>
            </a:lvl5pPr>
            <a:lvl6pPr>
              <a:defRPr sz="1000" baseline="0"/>
            </a:lvl6pPr>
            <a:lvl7pPr>
              <a:defRPr sz="900"/>
            </a:lvl7pPr>
            <a:lvl8pPr>
              <a:defRPr sz="8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8E2BFC-4D32-4DFC-8E04-3865AF79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2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3657600" cy="914400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1" y="1828800"/>
            <a:ext cx="3657600" cy="914400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85800" y="2971804"/>
            <a:ext cx="3657600" cy="3200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800600" y="2971804"/>
            <a:ext cx="3657600" cy="3200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E8E2BFC-4D32-4DFC-8E04-3865AF79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4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3657600" cy="914400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85800" y="2971804"/>
            <a:ext cx="3657600" cy="3200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800600" y="1828800"/>
            <a:ext cx="36576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5"/>
          </p:nvPr>
        </p:nvSpPr>
        <p:spPr>
          <a:xfrm>
            <a:off x="685800" y="6400800"/>
            <a:ext cx="685800" cy="2286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AB008607-F559-424D-934F-3C368139B5E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E8E2BFC-4D32-4DFC-8E04-3865AF797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1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2" descr="UOPX-2.0-Phoenix-Crop.png"/>
          <p:cNvPicPr>
            <a:picLocks noChangeAspect="1"/>
          </p:cNvPicPr>
          <p:nvPr/>
        </p:nvPicPr>
        <p:blipFill>
          <a:blip r:embed="rId14" cstate="print">
            <a:lum brigh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33" b="20000"/>
          <a:stretch>
            <a:fillRect/>
          </a:stretch>
        </p:blipFill>
        <p:spPr bwMode="auto">
          <a:xfrm>
            <a:off x="4572000" y="1371600"/>
            <a:ext cx="4572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ctangle 50"/>
          <p:cNvSpPr/>
          <p:nvPr/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548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8288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1600" y="6553200"/>
            <a:ext cx="6629400" cy="2286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53200"/>
            <a:ext cx="457200" cy="2286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4E8E2BFC-4D32-4DFC-8E04-3865AF797476}" type="slidenum">
              <a:rPr lang="en-US" smtClean="0"/>
              <a:t>‹#›</a:t>
            </a:fld>
            <a:endParaRPr lang="en-US"/>
          </a:p>
        </p:txBody>
      </p:sp>
      <p:pic>
        <p:nvPicPr>
          <p:cNvPr id="1032" name="Picture 51" descr="UOPX-Signature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04"/>
          <a:stretch>
            <a:fillRect/>
          </a:stretch>
        </p:blipFill>
        <p:spPr bwMode="auto">
          <a:xfrm>
            <a:off x="6400800" y="685800"/>
            <a:ext cx="2057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348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1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600"/>
        </a:spcAft>
        <a:buFont typeface="Arial" charset="0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ts val="600"/>
        </a:spcBef>
        <a:spcAft>
          <a:spcPts val="60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ts val="600"/>
        </a:spcBef>
        <a:spcAft>
          <a:spcPts val="60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ts val="600"/>
        </a:spcBef>
        <a:spcAft>
          <a:spcPts val="600"/>
        </a:spcAft>
        <a:buFont typeface="Arial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7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2" descr="UOPX-2.0-Phoenix-Crop.png"/>
          <p:cNvPicPr>
            <a:picLocks noChangeAspect="1"/>
          </p:cNvPicPr>
          <p:nvPr/>
        </p:nvPicPr>
        <p:blipFill>
          <a:blip r:embed="rId13" cstate="print">
            <a:lum brigh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33" b="20000"/>
          <a:stretch>
            <a:fillRect/>
          </a:stretch>
        </p:blipFill>
        <p:spPr bwMode="auto">
          <a:xfrm>
            <a:off x="4572000" y="1371600"/>
            <a:ext cx="4572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ctangle 50"/>
          <p:cNvSpPr/>
          <p:nvPr/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685800" y="457200"/>
            <a:ext cx="548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8288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1600" y="6553200"/>
            <a:ext cx="6629400" cy="2286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© 2010 University of Phoenix, Inc. All rights reserved.”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53200"/>
            <a:ext cx="457200" cy="2286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1AD1D635-9B09-40C8-8C0A-C84CFF297E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6" name="Picture 51" descr="UOPX-Signature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04"/>
          <a:stretch>
            <a:fillRect/>
          </a:stretch>
        </p:blipFill>
        <p:spPr bwMode="auto">
          <a:xfrm>
            <a:off x="6400800" y="685800"/>
            <a:ext cx="2057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202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1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600"/>
        </a:spcAft>
        <a:buFont typeface="Arial" charset="0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ts val="600"/>
        </a:spcBef>
        <a:spcAft>
          <a:spcPts val="60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ts val="600"/>
        </a:spcBef>
        <a:spcAft>
          <a:spcPts val="60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ts val="600"/>
        </a:spcBef>
        <a:spcAft>
          <a:spcPts val="600"/>
        </a:spcAft>
        <a:buFont typeface="Arial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7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tpa.com/PageView.aspx?f=GEN_FAQ.html" TargetMode="External"/><Relationship Id="rId2" Type="http://schemas.openxmlformats.org/officeDocument/2006/relationships/hyperlink" Target="https://www.edtpa.com/Content/Docs/edTPAMGC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ultimedia.phoenix.edu/education/student-resource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Does It Mean – </a:t>
            </a:r>
            <a:br>
              <a:rPr lang="en-US" dirty="0"/>
            </a:br>
            <a:r>
              <a:rPr lang="en-US" sz="2400" dirty="0"/>
              <a:t>Intern Teacher Responsibilities and</a:t>
            </a:r>
            <a:br>
              <a:rPr lang="en-US" sz="2400" dirty="0"/>
            </a:br>
            <a:r>
              <a:rPr lang="en-US" sz="2400" dirty="0"/>
              <a:t>Intern Teacher in Seminar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04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5486400" cy="685800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District Mentor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5584955-92AC-41AE-994F-AB874A6F13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790325"/>
              </p:ext>
            </p:extLst>
          </p:nvPr>
        </p:nvGraphicFramePr>
        <p:xfrm>
          <a:off x="1143000" y="1828804"/>
          <a:ext cx="6858000" cy="4343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7610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5486400" cy="685800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Monthly Intern Responsibilities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DDBBB12-AF2E-4674-B1BD-056EDDC1BA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22222"/>
              </p:ext>
            </p:extLst>
          </p:nvPr>
        </p:nvGraphicFramePr>
        <p:xfrm>
          <a:off x="685800" y="18288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9802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5486400" cy="685800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Paperwork and Website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54FDDF8-E05D-457D-8EB5-B46CD265FA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34695"/>
              </p:ext>
            </p:extLst>
          </p:nvPr>
        </p:nvGraphicFramePr>
        <p:xfrm>
          <a:off x="685800" y="18288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390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1.gstatic.com/images?q=tbn:ANd9GcTTtpq52Cm1cOXrWs_fDfwwlZO6E2FGDP_xJn78fNOdkGupzQbZ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97" y="1884787"/>
            <a:ext cx="4795936" cy="358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954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Teaching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and if you become eligible to student teach</a:t>
            </a:r>
          </a:p>
          <a:p>
            <a:r>
              <a:rPr lang="en-US" dirty="0"/>
              <a:t>You will be placed in the seminar classes </a:t>
            </a:r>
          </a:p>
          <a:p>
            <a:r>
              <a:rPr lang="en-US" dirty="0"/>
              <a:t>16 weeks of coursework </a:t>
            </a:r>
          </a:p>
          <a:p>
            <a:r>
              <a:rPr lang="en-US" dirty="0"/>
              <a:t>edTPA is completed</a:t>
            </a:r>
          </a:p>
          <a:p>
            <a:endParaRPr lang="en-US" dirty="0"/>
          </a:p>
          <a:p>
            <a:r>
              <a:rPr lang="en-US" dirty="0"/>
              <a:t>AND…you are teaching full time!!!!!</a:t>
            </a:r>
          </a:p>
        </p:txBody>
      </p:sp>
    </p:spTree>
    <p:extLst>
      <p:ext uri="{BB962C8B-B14F-4D97-AF65-F5344CB8AC3E}">
        <p14:creationId xmlns:p14="http://schemas.microsoft.com/office/powerpoint/2010/main" val="1743282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Seminar Expectations/Attendance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8-week online course (or possible Directed Study) </a:t>
            </a:r>
          </a:p>
          <a:p>
            <a:r>
              <a:rPr lang="en-US" dirty="0"/>
              <a:t>Post at least once a week (to earn </a:t>
            </a:r>
            <a:r>
              <a:rPr lang="en-US" b="1" dirty="0"/>
              <a:t>attendance</a:t>
            </a:r>
            <a:r>
              <a:rPr lang="en-US" dirty="0"/>
              <a:t>)</a:t>
            </a:r>
          </a:p>
          <a:p>
            <a:r>
              <a:rPr lang="en-US" b="1" dirty="0"/>
              <a:t>PASSING SCORE </a:t>
            </a:r>
            <a:r>
              <a:rPr lang="en-US" dirty="0"/>
              <a:t>must earn above </a:t>
            </a:r>
            <a:r>
              <a:rPr lang="en-US" b="1" dirty="0"/>
              <a:t>840</a:t>
            </a:r>
            <a:r>
              <a:rPr lang="en-US" dirty="0"/>
              <a:t> (B or better)</a:t>
            </a:r>
          </a:p>
          <a:p>
            <a:r>
              <a:rPr lang="en-US" dirty="0"/>
              <a:t>1000 points possible in seminar class</a:t>
            </a:r>
          </a:p>
          <a:p>
            <a:r>
              <a:rPr lang="en-US" dirty="0"/>
              <a:t>500 points possible from IFS (must receive a 420 or better to continue)</a:t>
            </a:r>
          </a:p>
          <a:p>
            <a:r>
              <a:rPr lang="en-US" dirty="0"/>
              <a:t>Two formal evaluation during Student Teaching in TK20</a:t>
            </a:r>
          </a:p>
          <a:p>
            <a:r>
              <a:rPr lang="en-US" dirty="0"/>
              <a:t>Mentor teacher is providing observation feedback – not an evaluation</a:t>
            </a:r>
          </a:p>
        </p:txBody>
      </p:sp>
    </p:spTree>
    <p:extLst>
      <p:ext uri="{BB962C8B-B14F-4D97-AF65-F5344CB8AC3E}">
        <p14:creationId xmlns:p14="http://schemas.microsoft.com/office/powerpoint/2010/main" val="2634569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B6B95-689D-4CC1-937C-BC0304DCF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Tk20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90907-1BBA-4D8B-83E0-506AC014D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4313" indent="-214313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Tk20 “Field Experience” Binder</a:t>
            </a:r>
          </a:p>
          <a:p>
            <a:pPr marL="585216" lvl="1" indent="-45720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Instructions about how to use Tk20 are located in the link below: https://multimedia.phoenix.edu/education/teacher-program-handbook/</a:t>
            </a:r>
          </a:p>
          <a:p>
            <a:pPr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lesson plan a week uploaded in the “Lesson Plan” tab in Tk20. This can be any lesson or the lesson that your UOP FS would like to see from you weekly.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“Weekly Reflection” Tab you will want upload your weekly reflection in the format set by your UOP FS.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“Acknowledgements Tab” you will make sure you have acknowledged all items in this tab. Please see TK20 Guide instructions.</a:t>
            </a:r>
          </a:p>
          <a:p>
            <a:pPr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“Assessment” tab, you can view your feedback from your weekly reflections, evaluations etc. Please see TK20 Guide Instructions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31204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5486400" cy="685800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Seminar Classes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CB1383C-62C1-4507-BDF9-1DA4399408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662106"/>
              </p:ext>
            </p:extLst>
          </p:nvPr>
        </p:nvGraphicFramePr>
        <p:xfrm>
          <a:off x="685800" y="18288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4200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working your regular “teacher job”</a:t>
            </a:r>
          </a:p>
          <a:p>
            <a:r>
              <a:rPr lang="en-US" dirty="0"/>
              <a:t>Submit your monthly Intern Record Log (IRL) the 5</a:t>
            </a:r>
            <a:r>
              <a:rPr lang="en-US" baseline="30000" dirty="0"/>
              <a:t>th</a:t>
            </a:r>
            <a:r>
              <a:rPr lang="en-US" dirty="0"/>
              <a:t> of each month</a:t>
            </a:r>
          </a:p>
          <a:p>
            <a:r>
              <a:rPr lang="en-US" dirty="0"/>
              <a:t>Pass the seminar class (post, participate, earn all points)</a:t>
            </a:r>
          </a:p>
          <a:p>
            <a:r>
              <a:rPr lang="en-US" dirty="0"/>
              <a:t>Submit edTPA</a:t>
            </a:r>
          </a:p>
          <a:p>
            <a:r>
              <a:rPr lang="en-US" dirty="0"/>
              <a:t>Apply for diploma</a:t>
            </a:r>
          </a:p>
          <a:p>
            <a:r>
              <a:rPr lang="en-US" dirty="0"/>
              <a:t>Apply for preliminary credential!!! </a:t>
            </a:r>
          </a:p>
          <a:p>
            <a:r>
              <a:rPr lang="en-US" dirty="0"/>
              <a:t>Finish your teaching year</a:t>
            </a:r>
          </a:p>
          <a:p>
            <a:r>
              <a:rPr lang="en-US" dirty="0"/>
              <a:t>Get rehired by your district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753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5486400" cy="685800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After the seminar classes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627CE0-4D0C-4362-9460-824148DA3B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811464"/>
              </p:ext>
            </p:extLst>
          </p:nvPr>
        </p:nvGraphicFramePr>
        <p:xfrm>
          <a:off x="685800" y="18288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70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Overview of the Intern Year</a:t>
            </a:r>
          </a:p>
          <a:p>
            <a:pPr lvl="0"/>
            <a:r>
              <a:rPr lang="en-US" dirty="0"/>
              <a:t>Student Teaching (if eligible) Seminar Expectations</a:t>
            </a:r>
          </a:p>
          <a:p>
            <a:pPr lvl="0"/>
            <a:r>
              <a:rPr lang="en-US" dirty="0"/>
              <a:t>Attendance</a:t>
            </a:r>
          </a:p>
          <a:p>
            <a:pPr lvl="0"/>
            <a:r>
              <a:rPr lang="en-US" dirty="0"/>
              <a:t>Paperwork </a:t>
            </a:r>
          </a:p>
          <a:p>
            <a:pPr lvl="0"/>
            <a:r>
              <a:rPr lang="en-US" dirty="0"/>
              <a:t>Completing the program</a:t>
            </a:r>
          </a:p>
          <a:p>
            <a:pPr lvl="0"/>
            <a:r>
              <a:rPr lang="en-US" dirty="0"/>
              <a:t>Next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42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26A89-B429-4DB5-A35A-5A2E1875C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EA9DF-594B-42A0-85F5-2C43AC002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400" dirty="0">
                <a:hlinkClick r:id="rId2"/>
              </a:rPr>
              <a:t>Making Good Choices</a:t>
            </a:r>
            <a:endParaRPr lang="en-US" sz="2400" dirty="0">
              <a:hlinkClick r:id="rId3"/>
            </a:endParaRPr>
          </a:p>
          <a:p>
            <a:pPr algn="ctr"/>
            <a:r>
              <a:rPr lang="en-US" sz="2400" dirty="0" err="1">
                <a:hlinkClick r:id="rId3"/>
              </a:rPr>
              <a:t>edTPA</a:t>
            </a:r>
            <a:r>
              <a:rPr lang="en-US" sz="2400" dirty="0">
                <a:hlinkClick r:id="rId3"/>
              </a:rPr>
              <a:t> FAQs</a:t>
            </a:r>
            <a:endParaRPr lang="en-US" sz="2400" dirty="0"/>
          </a:p>
          <a:p>
            <a:pPr algn="ctr"/>
            <a:r>
              <a:rPr lang="en-US" sz="2400" dirty="0" err="1">
                <a:hlinkClick r:id="rId4"/>
              </a:rPr>
              <a:t>edTPA</a:t>
            </a:r>
            <a:r>
              <a:rPr lang="en-US" sz="2400" dirty="0">
                <a:hlinkClick r:id="rId4"/>
              </a:rPr>
              <a:t> Handbooks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Framework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7126C11-E062-435D-B28D-F373E8122D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476" y="1828800"/>
            <a:ext cx="4419047" cy="434340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41646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mean to be an Intern?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the teacher of record</a:t>
            </a:r>
          </a:p>
          <a:p>
            <a:r>
              <a:rPr lang="en-US" dirty="0"/>
              <a:t>You are responsible for all lessons, classroom management, assessments, parent communication:  EVERYTHING!</a:t>
            </a:r>
          </a:p>
          <a:p>
            <a:endParaRPr lang="en-US" dirty="0"/>
          </a:p>
          <a:p>
            <a:r>
              <a:rPr lang="en-US" dirty="0"/>
              <a:t>AND….</a:t>
            </a:r>
          </a:p>
          <a:p>
            <a:endParaRPr lang="en-US" dirty="0"/>
          </a:p>
          <a:p>
            <a:r>
              <a:rPr lang="en-US" dirty="0"/>
              <a:t>You are a student with all of the responsibilities embedded in that role (papers, group work, posting)</a:t>
            </a:r>
          </a:p>
          <a:p>
            <a:endParaRPr lang="en-US" dirty="0"/>
          </a:p>
          <a:p>
            <a:r>
              <a:rPr lang="en-US" dirty="0"/>
              <a:t>How do you manage both?  </a:t>
            </a:r>
          </a:p>
        </p:txBody>
      </p:sp>
    </p:spTree>
    <p:extLst>
      <p:ext uri="{BB962C8B-B14F-4D97-AF65-F5344CB8AC3E}">
        <p14:creationId xmlns:p14="http://schemas.microsoft.com/office/powerpoint/2010/main" val="4284812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5" y="1828800"/>
            <a:ext cx="6916590" cy="4343400"/>
          </a:xfrm>
        </p:spPr>
      </p:pic>
    </p:spTree>
    <p:extLst>
      <p:ext uri="{BB962C8B-B14F-4D97-AF65-F5344CB8AC3E}">
        <p14:creationId xmlns:p14="http://schemas.microsoft.com/office/powerpoint/2010/main" val="1799251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229" y="2136711"/>
            <a:ext cx="3407228" cy="321906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have to be all things to all people all the time!</a:t>
            </a:r>
          </a:p>
        </p:txBody>
      </p:sp>
    </p:spTree>
    <p:extLst>
      <p:ext uri="{BB962C8B-B14F-4D97-AF65-F5344CB8AC3E}">
        <p14:creationId xmlns:p14="http://schemas.microsoft.com/office/powerpoint/2010/main" val="1296070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587500"/>
            <a:ext cx="8585200" cy="5181600"/>
          </a:xfrm>
        </p:spPr>
        <p:txBody>
          <a:bodyPr/>
          <a:lstStyle/>
          <a:p>
            <a:r>
              <a:rPr lang="en-US" b="1" dirty="0"/>
              <a:t>Intern</a:t>
            </a:r>
            <a:r>
              <a:rPr lang="en-US" dirty="0"/>
              <a:t> – teacher of record, an employee of the district</a:t>
            </a:r>
          </a:p>
          <a:p>
            <a:r>
              <a:rPr lang="en-US" b="1" dirty="0"/>
              <a:t>Mentor</a:t>
            </a:r>
            <a:r>
              <a:rPr lang="en-US" dirty="0"/>
              <a:t> – district assigned person coaching and monitoring the intern </a:t>
            </a:r>
          </a:p>
          <a:p>
            <a:r>
              <a:rPr lang="en-US" b="1" dirty="0"/>
              <a:t>Intern Faculty Supervisor </a:t>
            </a:r>
            <a:r>
              <a:rPr lang="en-US" dirty="0"/>
              <a:t>– University faculty member providing regular and ongoing feedback (provides 5 hours of support monthly)</a:t>
            </a:r>
          </a:p>
          <a:p>
            <a:r>
              <a:rPr lang="en-US" b="1" dirty="0"/>
              <a:t>Intern Record Log (IRL) </a:t>
            </a:r>
            <a:r>
              <a:rPr lang="en-US" dirty="0"/>
              <a:t>– Document completed by intern to track required hours (should be reviewed by mentor and IFS for accuracy)</a:t>
            </a:r>
          </a:p>
          <a:p>
            <a:r>
              <a:rPr lang="en-US" b="1" dirty="0"/>
              <a:t>Intern Support and Supervision Responsibilities Checklist </a:t>
            </a:r>
            <a:r>
              <a:rPr lang="en-US" dirty="0"/>
              <a:t>– document listing responsibilities</a:t>
            </a:r>
          </a:p>
          <a:p>
            <a:r>
              <a:rPr lang="en-US" dirty="0"/>
              <a:t>* Students must have a minimum of 2 hours of support every 5 instructional days from district personnel such as the mentor, principal, other teachers, instructional coach, ELL specialist, district training/workshops/meetings, etc.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05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Intern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485900"/>
            <a:ext cx="8661400" cy="5232400"/>
          </a:xfrm>
        </p:spPr>
        <p:txBody>
          <a:bodyPr/>
          <a:lstStyle/>
          <a:p>
            <a:r>
              <a:rPr lang="en-US" dirty="0"/>
              <a:t>Minimum 5 hours of support by IFS each month (must include specific ELL support)</a:t>
            </a:r>
          </a:p>
          <a:p>
            <a:r>
              <a:rPr lang="en-US" dirty="0"/>
              <a:t>Minimum of 2 hours of support every 5 instructional days from the district (mentor or other personnel)</a:t>
            </a:r>
          </a:p>
          <a:p>
            <a:r>
              <a:rPr lang="en-US" dirty="0"/>
              <a:t>Minimum of an additional 5 hours of ELL support a month (combined total between district and university support)</a:t>
            </a:r>
          </a:p>
          <a:p>
            <a:r>
              <a:rPr lang="en-US" b="1" dirty="0"/>
              <a:t>Two</a:t>
            </a:r>
            <a:r>
              <a:rPr lang="en-US" dirty="0"/>
              <a:t> monthly face to face visit by Intern Faculty Supervisor (IFS)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One is a formal lesson evaluation (during one of the face-to-face visits) </a:t>
            </a:r>
          </a:p>
          <a:p>
            <a:r>
              <a:rPr lang="en-US" dirty="0">
                <a:solidFill>
                  <a:srgbClr val="FF0000"/>
                </a:solidFill>
              </a:rPr>
              <a:t> a paper and pencil summary of one of the face-to-face visits</a:t>
            </a:r>
          </a:p>
          <a:p>
            <a:r>
              <a:rPr lang="en-US" dirty="0"/>
              <a:t>Annual Evaluation of the Intern (IFS and District Mentor, in TK20)</a:t>
            </a:r>
          </a:p>
          <a:p>
            <a:r>
              <a:rPr lang="en-US" dirty="0"/>
              <a:t>Regular and ongoing constructive feedback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63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up a meeting between your University Faculty Supervisor and District Mentor (30-minute meeting)</a:t>
            </a:r>
          </a:p>
          <a:p>
            <a:r>
              <a:rPr lang="en-US" dirty="0"/>
              <a:t>Agenda includes:</a:t>
            </a:r>
          </a:p>
          <a:p>
            <a:r>
              <a:rPr lang="en-US" dirty="0"/>
              <a:t>Reviewing the roles and responsibilities for all</a:t>
            </a:r>
          </a:p>
          <a:p>
            <a:r>
              <a:rPr lang="en-US" dirty="0"/>
              <a:t>Acknowledgements will be completed electronically in Tk20</a:t>
            </a:r>
          </a:p>
          <a:p>
            <a:r>
              <a:rPr lang="en-US" dirty="0"/>
              <a:t>Timeline for the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02890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UOPX 2.0 - 01">
      <a:dk1>
        <a:sysClr val="windowText" lastClr="000000"/>
      </a:dk1>
      <a:lt1>
        <a:sysClr val="window" lastClr="FFFFFF"/>
      </a:lt1>
      <a:dk2>
        <a:srgbClr val="990000"/>
      </a:dk2>
      <a:lt2>
        <a:srgbClr val="F2F2F2"/>
      </a:lt2>
      <a:accent1>
        <a:srgbClr val="990000"/>
      </a:accent1>
      <a:accent2>
        <a:srgbClr val="058DAF"/>
      </a:accent2>
      <a:accent3>
        <a:srgbClr val="4FAC1C"/>
      </a:accent3>
      <a:accent4>
        <a:srgbClr val="FF6600"/>
      </a:accent4>
      <a:accent5>
        <a:srgbClr val="EE347F"/>
      </a:accent5>
      <a:accent6>
        <a:srgbClr val="B7CD00"/>
      </a:accent6>
      <a:hlink>
        <a:srgbClr val="0070C0"/>
      </a:hlink>
      <a:folHlink>
        <a:srgbClr val="7030A0"/>
      </a:folHlink>
    </a:clrScheme>
    <a:fontScheme name="UOPX 2.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oPX_PowerPoint_Template">
  <a:themeElements>
    <a:clrScheme name="UOPX 2.0 - 01">
      <a:dk1>
        <a:sysClr val="windowText" lastClr="000000"/>
      </a:dk1>
      <a:lt1>
        <a:sysClr val="window" lastClr="FFFFFF"/>
      </a:lt1>
      <a:dk2>
        <a:srgbClr val="990000"/>
      </a:dk2>
      <a:lt2>
        <a:srgbClr val="F2F2F2"/>
      </a:lt2>
      <a:accent1>
        <a:srgbClr val="990000"/>
      </a:accent1>
      <a:accent2>
        <a:srgbClr val="058DAF"/>
      </a:accent2>
      <a:accent3>
        <a:srgbClr val="4FAC1C"/>
      </a:accent3>
      <a:accent4>
        <a:srgbClr val="FF6600"/>
      </a:accent4>
      <a:accent5>
        <a:srgbClr val="EE347F"/>
      </a:accent5>
      <a:accent6>
        <a:srgbClr val="B7CD00"/>
      </a:accent6>
      <a:hlink>
        <a:srgbClr val="0070C0"/>
      </a:hlink>
      <a:folHlink>
        <a:srgbClr val="7030A0"/>
      </a:folHlink>
    </a:clrScheme>
    <a:fontScheme name="UOPX 2.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1729</TotalTime>
  <Words>1041</Words>
  <Application>Microsoft Office PowerPoint</Application>
  <PresentationFormat>On-screen Show (4:3)</PresentationFormat>
  <Paragraphs>107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Wingdings</vt:lpstr>
      <vt:lpstr>Theme1</vt:lpstr>
      <vt:lpstr>1_UoPX_PowerPoint_Template</vt:lpstr>
      <vt:lpstr>What Does It Mean –  Intern Teacher Responsibilities and Intern Teacher in Seminar Class</vt:lpstr>
      <vt:lpstr>Agenda </vt:lpstr>
      <vt:lpstr>Conceptual Framework</vt:lpstr>
      <vt:lpstr>What Does it mean to be an Intern?</vt:lpstr>
      <vt:lpstr>Strategies</vt:lpstr>
      <vt:lpstr>You have to be all things to all people all the time!</vt:lpstr>
      <vt:lpstr>Definitions</vt:lpstr>
      <vt:lpstr>State Intern Requirements</vt:lpstr>
      <vt:lpstr>Intern Orientation</vt:lpstr>
      <vt:lpstr>District Mentor</vt:lpstr>
      <vt:lpstr>Monthly Intern Responsibilities </vt:lpstr>
      <vt:lpstr>Paperwork and Website</vt:lpstr>
      <vt:lpstr>PowerPoint Presentation</vt:lpstr>
      <vt:lpstr>Student Teaching Eligibility</vt:lpstr>
      <vt:lpstr>Seminar Expectations/Attendance</vt:lpstr>
      <vt:lpstr>Tk20 </vt:lpstr>
      <vt:lpstr>Seminar Classes</vt:lpstr>
      <vt:lpstr>Next Steps</vt:lpstr>
      <vt:lpstr>After the seminar classes</vt:lpstr>
      <vt:lpstr>Resources </vt:lpstr>
    </vt:vector>
  </TitlesOfParts>
  <Company>Apollo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 Student Teacher Training</dc:title>
  <dc:creator>Patricia Wick</dc:creator>
  <cp:lastModifiedBy>Lisa Caron</cp:lastModifiedBy>
  <cp:revision>46</cp:revision>
  <cp:lastPrinted>2015-08-05T15:19:35Z</cp:lastPrinted>
  <dcterms:created xsi:type="dcterms:W3CDTF">2015-03-17T22:26:41Z</dcterms:created>
  <dcterms:modified xsi:type="dcterms:W3CDTF">2021-06-02T14:42:35Z</dcterms:modified>
</cp:coreProperties>
</file>